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57"/>
  </p:notesMasterIdLst>
  <p:handoutMasterIdLst>
    <p:handoutMasterId r:id="rId58"/>
  </p:handoutMasterIdLst>
  <p:sldIdLst>
    <p:sldId id="282" r:id="rId5"/>
    <p:sldId id="329" r:id="rId6"/>
    <p:sldId id="334" r:id="rId7"/>
    <p:sldId id="330" r:id="rId8"/>
    <p:sldId id="283" r:id="rId9"/>
    <p:sldId id="333" r:id="rId10"/>
    <p:sldId id="297" r:id="rId11"/>
    <p:sldId id="308" r:id="rId12"/>
    <p:sldId id="293" r:id="rId13"/>
    <p:sldId id="305" r:id="rId14"/>
    <p:sldId id="331" r:id="rId15"/>
    <p:sldId id="332" r:id="rId16"/>
    <p:sldId id="301" r:id="rId17"/>
    <p:sldId id="302" r:id="rId18"/>
    <p:sldId id="303"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5332" autoAdjust="0"/>
  </p:normalViewPr>
  <p:slideViewPr>
    <p:cSldViewPr snapToGrid="0">
      <p:cViewPr varScale="1">
        <p:scale>
          <a:sx n="83" d="100"/>
          <a:sy n="83" d="100"/>
        </p:scale>
        <p:origin x="504" y="82"/>
      </p:cViewPr>
      <p:guideLst/>
    </p:cSldViewPr>
  </p:slideViewPr>
  <p:outlineViewPr>
    <p:cViewPr>
      <p:scale>
        <a:sx n="33" d="100"/>
        <a:sy n="33" d="100"/>
      </p:scale>
      <p:origin x="0" y="-5942"/>
    </p:cViewPr>
  </p:outlineViewPr>
  <p:notesTextViewPr>
    <p:cViewPr>
      <p:scale>
        <a:sx n="3" d="2"/>
        <a:sy n="3" d="2"/>
      </p:scale>
      <p:origin x="0" y="0"/>
    </p:cViewPr>
  </p:notesTextViewPr>
  <p:sorterViewPr>
    <p:cViewPr varScale="1">
      <p:scale>
        <a:sx n="100" d="100"/>
        <a:sy n="100" d="100"/>
      </p:scale>
      <p:origin x="0" y="-8726"/>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AADE1-A9CA-4412-978F-29D28C751276}" type="doc">
      <dgm:prSet loTypeId="urn:microsoft.com/office/officeart/2005/8/layout/cycle8" loCatId="cycle" qsTypeId="urn:microsoft.com/office/officeart/2005/8/quickstyle/simple1" qsCatId="simple" csTypeId="urn:microsoft.com/office/officeart/2005/8/colors/colorful4" csCatId="colorful" phldr="1"/>
      <dgm:spPr/>
    </dgm:pt>
    <dgm:pt modelId="{5143586E-E343-43EA-9164-2FF9D374214F}">
      <dgm:prSet phldrT="[Text]"/>
      <dgm:spPr/>
      <dgm:t>
        <a:bodyPr/>
        <a:lstStyle/>
        <a:p>
          <a:r>
            <a:rPr lang="en-US" dirty="0" smtClean="0"/>
            <a:t>PLANET</a:t>
          </a:r>
          <a:endParaRPr lang="en-US" dirty="0"/>
        </a:p>
      </dgm:t>
    </dgm:pt>
    <dgm:pt modelId="{5DB4B449-1629-4680-89F2-010AD7F7C287}" type="parTrans" cxnId="{88D37130-E1E5-4EA2-ACB5-75B897685EFE}">
      <dgm:prSet/>
      <dgm:spPr/>
      <dgm:t>
        <a:bodyPr/>
        <a:lstStyle/>
        <a:p>
          <a:endParaRPr lang="en-US"/>
        </a:p>
      </dgm:t>
    </dgm:pt>
    <dgm:pt modelId="{EE785462-8ADF-4DF8-97BB-386B701C9685}" type="sibTrans" cxnId="{88D37130-E1E5-4EA2-ACB5-75B897685EFE}">
      <dgm:prSet/>
      <dgm:spPr/>
      <dgm:t>
        <a:bodyPr/>
        <a:lstStyle/>
        <a:p>
          <a:endParaRPr lang="en-US"/>
        </a:p>
      </dgm:t>
    </dgm:pt>
    <dgm:pt modelId="{964E2240-4FD5-482B-97F5-938A3C69704B}">
      <dgm:prSet phldrT="[Text]"/>
      <dgm:spPr/>
      <dgm:t>
        <a:bodyPr/>
        <a:lstStyle/>
        <a:p>
          <a:r>
            <a:rPr lang="en-US" dirty="0" smtClean="0"/>
            <a:t>PROFIT</a:t>
          </a:r>
          <a:endParaRPr lang="en-US" dirty="0"/>
        </a:p>
      </dgm:t>
    </dgm:pt>
    <dgm:pt modelId="{FB1BBB1B-FF53-4124-83EC-932C28889ABE}" type="parTrans" cxnId="{DCFA5F94-48AD-48DF-9250-D6CE3143D8FD}">
      <dgm:prSet/>
      <dgm:spPr/>
      <dgm:t>
        <a:bodyPr/>
        <a:lstStyle/>
        <a:p>
          <a:endParaRPr lang="en-US"/>
        </a:p>
      </dgm:t>
    </dgm:pt>
    <dgm:pt modelId="{CD640B73-D68A-4CF8-A433-BE3527AACCEE}" type="sibTrans" cxnId="{DCFA5F94-48AD-48DF-9250-D6CE3143D8FD}">
      <dgm:prSet/>
      <dgm:spPr/>
      <dgm:t>
        <a:bodyPr/>
        <a:lstStyle/>
        <a:p>
          <a:endParaRPr lang="en-US"/>
        </a:p>
      </dgm:t>
    </dgm:pt>
    <dgm:pt modelId="{14A1A3F9-29B0-4337-8B5C-B4AEE24CF092}">
      <dgm:prSet phldrT="[Text]"/>
      <dgm:spPr/>
      <dgm:t>
        <a:bodyPr/>
        <a:lstStyle/>
        <a:p>
          <a:r>
            <a:rPr lang="en-US" dirty="0" smtClean="0"/>
            <a:t>PEOPLE</a:t>
          </a:r>
          <a:endParaRPr lang="en-US" dirty="0"/>
        </a:p>
      </dgm:t>
    </dgm:pt>
    <dgm:pt modelId="{14C7A194-F9C3-4CBD-B5BD-58763EE9A9CC}" type="parTrans" cxnId="{216D3D3C-B17D-4AA0-A78D-D69AAB64001A}">
      <dgm:prSet/>
      <dgm:spPr/>
      <dgm:t>
        <a:bodyPr/>
        <a:lstStyle/>
        <a:p>
          <a:endParaRPr lang="en-US"/>
        </a:p>
      </dgm:t>
    </dgm:pt>
    <dgm:pt modelId="{9B48337F-37CE-4750-B4EA-E934C3C5D72A}" type="sibTrans" cxnId="{216D3D3C-B17D-4AA0-A78D-D69AAB64001A}">
      <dgm:prSet/>
      <dgm:spPr/>
      <dgm:t>
        <a:bodyPr/>
        <a:lstStyle/>
        <a:p>
          <a:endParaRPr lang="en-US"/>
        </a:p>
      </dgm:t>
    </dgm:pt>
    <dgm:pt modelId="{93F36248-A15E-4303-90D4-CE5BB656EB82}" type="pres">
      <dgm:prSet presAssocID="{85AAADE1-A9CA-4412-978F-29D28C751276}" presName="compositeShape" presStyleCnt="0">
        <dgm:presLayoutVars>
          <dgm:chMax val="7"/>
          <dgm:dir/>
          <dgm:resizeHandles val="exact"/>
        </dgm:presLayoutVars>
      </dgm:prSet>
      <dgm:spPr/>
    </dgm:pt>
    <dgm:pt modelId="{C130979C-A251-4E73-A167-6732DC4405C0}" type="pres">
      <dgm:prSet presAssocID="{85AAADE1-A9CA-4412-978F-29D28C751276}" presName="wedge1" presStyleLbl="node1" presStyleIdx="0" presStyleCnt="3"/>
      <dgm:spPr/>
      <dgm:t>
        <a:bodyPr/>
        <a:lstStyle/>
        <a:p>
          <a:endParaRPr lang="en-US"/>
        </a:p>
      </dgm:t>
    </dgm:pt>
    <dgm:pt modelId="{4EF67327-719B-45D6-95B5-D499592C2504}" type="pres">
      <dgm:prSet presAssocID="{85AAADE1-A9CA-4412-978F-29D28C751276}" presName="dummy1a" presStyleCnt="0"/>
      <dgm:spPr/>
    </dgm:pt>
    <dgm:pt modelId="{4B09758B-26D3-470B-8853-D5232E21839C}" type="pres">
      <dgm:prSet presAssocID="{85AAADE1-A9CA-4412-978F-29D28C751276}" presName="dummy1b" presStyleCnt="0"/>
      <dgm:spPr/>
    </dgm:pt>
    <dgm:pt modelId="{7A4141EF-EC15-49A7-A1A2-56914C72E94B}" type="pres">
      <dgm:prSet presAssocID="{85AAADE1-A9CA-4412-978F-29D28C751276}" presName="wedge1Tx" presStyleLbl="node1" presStyleIdx="0" presStyleCnt="3">
        <dgm:presLayoutVars>
          <dgm:chMax val="0"/>
          <dgm:chPref val="0"/>
          <dgm:bulletEnabled val="1"/>
        </dgm:presLayoutVars>
      </dgm:prSet>
      <dgm:spPr/>
      <dgm:t>
        <a:bodyPr/>
        <a:lstStyle/>
        <a:p>
          <a:endParaRPr lang="en-US"/>
        </a:p>
      </dgm:t>
    </dgm:pt>
    <dgm:pt modelId="{052CE20F-7A37-4CF7-9634-1A0A2DF6A2FB}" type="pres">
      <dgm:prSet presAssocID="{85AAADE1-A9CA-4412-978F-29D28C751276}" presName="wedge2" presStyleLbl="node1" presStyleIdx="1" presStyleCnt="3"/>
      <dgm:spPr/>
      <dgm:t>
        <a:bodyPr/>
        <a:lstStyle/>
        <a:p>
          <a:endParaRPr lang="en-US"/>
        </a:p>
      </dgm:t>
    </dgm:pt>
    <dgm:pt modelId="{268D14C0-688C-4887-835D-4AA80645070C}" type="pres">
      <dgm:prSet presAssocID="{85AAADE1-A9CA-4412-978F-29D28C751276}" presName="dummy2a" presStyleCnt="0"/>
      <dgm:spPr/>
    </dgm:pt>
    <dgm:pt modelId="{52EEA8A5-DEC6-4727-B85D-955128F5B560}" type="pres">
      <dgm:prSet presAssocID="{85AAADE1-A9CA-4412-978F-29D28C751276}" presName="dummy2b" presStyleCnt="0"/>
      <dgm:spPr/>
    </dgm:pt>
    <dgm:pt modelId="{4FE9318C-3293-40E1-976E-C8FABA2407AE}" type="pres">
      <dgm:prSet presAssocID="{85AAADE1-A9CA-4412-978F-29D28C751276}" presName="wedge2Tx" presStyleLbl="node1" presStyleIdx="1" presStyleCnt="3">
        <dgm:presLayoutVars>
          <dgm:chMax val="0"/>
          <dgm:chPref val="0"/>
          <dgm:bulletEnabled val="1"/>
        </dgm:presLayoutVars>
      </dgm:prSet>
      <dgm:spPr/>
      <dgm:t>
        <a:bodyPr/>
        <a:lstStyle/>
        <a:p>
          <a:endParaRPr lang="en-US"/>
        </a:p>
      </dgm:t>
    </dgm:pt>
    <dgm:pt modelId="{FB34882B-DA2C-43E3-971C-E96442B5D10C}" type="pres">
      <dgm:prSet presAssocID="{85AAADE1-A9CA-4412-978F-29D28C751276}" presName="wedge3" presStyleLbl="node1" presStyleIdx="2" presStyleCnt="3"/>
      <dgm:spPr/>
      <dgm:t>
        <a:bodyPr/>
        <a:lstStyle/>
        <a:p>
          <a:endParaRPr lang="en-US"/>
        </a:p>
      </dgm:t>
    </dgm:pt>
    <dgm:pt modelId="{FFA7248A-F437-4B97-8559-817C104267B8}" type="pres">
      <dgm:prSet presAssocID="{85AAADE1-A9CA-4412-978F-29D28C751276}" presName="dummy3a" presStyleCnt="0"/>
      <dgm:spPr/>
    </dgm:pt>
    <dgm:pt modelId="{ACEEA84E-E59A-4ECF-A973-635D6E2873C0}" type="pres">
      <dgm:prSet presAssocID="{85AAADE1-A9CA-4412-978F-29D28C751276}" presName="dummy3b" presStyleCnt="0"/>
      <dgm:spPr/>
    </dgm:pt>
    <dgm:pt modelId="{86927120-A77F-4A8A-AAB6-5CCFA1A3759E}" type="pres">
      <dgm:prSet presAssocID="{85AAADE1-A9CA-4412-978F-29D28C751276}" presName="wedge3Tx" presStyleLbl="node1" presStyleIdx="2" presStyleCnt="3">
        <dgm:presLayoutVars>
          <dgm:chMax val="0"/>
          <dgm:chPref val="0"/>
          <dgm:bulletEnabled val="1"/>
        </dgm:presLayoutVars>
      </dgm:prSet>
      <dgm:spPr/>
      <dgm:t>
        <a:bodyPr/>
        <a:lstStyle/>
        <a:p>
          <a:endParaRPr lang="en-US"/>
        </a:p>
      </dgm:t>
    </dgm:pt>
    <dgm:pt modelId="{D43BEE55-DB09-497A-A713-2130BB73381D}" type="pres">
      <dgm:prSet presAssocID="{EE785462-8ADF-4DF8-97BB-386B701C9685}" presName="arrowWedge1" presStyleLbl="fgSibTrans2D1" presStyleIdx="0" presStyleCnt="3"/>
      <dgm:spPr/>
    </dgm:pt>
    <dgm:pt modelId="{126273AA-D307-49FC-A999-9837DD5E8567}" type="pres">
      <dgm:prSet presAssocID="{CD640B73-D68A-4CF8-A433-BE3527AACCEE}" presName="arrowWedge2" presStyleLbl="fgSibTrans2D1" presStyleIdx="1" presStyleCnt="3"/>
      <dgm:spPr/>
    </dgm:pt>
    <dgm:pt modelId="{CA8A6F70-741C-4F37-BC8F-CB7DF8C1D788}" type="pres">
      <dgm:prSet presAssocID="{9B48337F-37CE-4750-B4EA-E934C3C5D72A}" presName="arrowWedge3" presStyleLbl="fgSibTrans2D1" presStyleIdx="2" presStyleCnt="3"/>
      <dgm:spPr/>
    </dgm:pt>
  </dgm:ptLst>
  <dgm:cxnLst>
    <dgm:cxn modelId="{88D37130-E1E5-4EA2-ACB5-75B897685EFE}" srcId="{85AAADE1-A9CA-4412-978F-29D28C751276}" destId="{5143586E-E343-43EA-9164-2FF9D374214F}" srcOrd="0" destOrd="0" parTransId="{5DB4B449-1629-4680-89F2-010AD7F7C287}" sibTransId="{EE785462-8ADF-4DF8-97BB-386B701C9685}"/>
    <dgm:cxn modelId="{DCFA5F94-48AD-48DF-9250-D6CE3143D8FD}" srcId="{85AAADE1-A9CA-4412-978F-29D28C751276}" destId="{964E2240-4FD5-482B-97F5-938A3C69704B}" srcOrd="1" destOrd="0" parTransId="{FB1BBB1B-FF53-4124-83EC-932C28889ABE}" sibTransId="{CD640B73-D68A-4CF8-A433-BE3527AACCEE}"/>
    <dgm:cxn modelId="{4A3EBA58-7793-46F5-B430-984ADA1B1D25}" type="presOf" srcId="{14A1A3F9-29B0-4337-8B5C-B4AEE24CF092}" destId="{86927120-A77F-4A8A-AAB6-5CCFA1A3759E}" srcOrd="1" destOrd="0" presId="urn:microsoft.com/office/officeart/2005/8/layout/cycle8"/>
    <dgm:cxn modelId="{216D3D3C-B17D-4AA0-A78D-D69AAB64001A}" srcId="{85AAADE1-A9CA-4412-978F-29D28C751276}" destId="{14A1A3F9-29B0-4337-8B5C-B4AEE24CF092}" srcOrd="2" destOrd="0" parTransId="{14C7A194-F9C3-4CBD-B5BD-58763EE9A9CC}" sibTransId="{9B48337F-37CE-4750-B4EA-E934C3C5D72A}"/>
    <dgm:cxn modelId="{F00369D3-4BAF-4F2B-B72D-D60418248D81}" type="presOf" srcId="{964E2240-4FD5-482B-97F5-938A3C69704B}" destId="{052CE20F-7A37-4CF7-9634-1A0A2DF6A2FB}" srcOrd="0" destOrd="0" presId="urn:microsoft.com/office/officeart/2005/8/layout/cycle8"/>
    <dgm:cxn modelId="{B5722ED1-AA4C-4A1B-A4B0-946E2FC8C34D}" type="presOf" srcId="{964E2240-4FD5-482B-97F5-938A3C69704B}" destId="{4FE9318C-3293-40E1-976E-C8FABA2407AE}" srcOrd="1" destOrd="0" presId="urn:microsoft.com/office/officeart/2005/8/layout/cycle8"/>
    <dgm:cxn modelId="{23E53C9F-13DB-445E-BE65-4E7C70CA5693}" type="presOf" srcId="{14A1A3F9-29B0-4337-8B5C-B4AEE24CF092}" destId="{FB34882B-DA2C-43E3-971C-E96442B5D10C}" srcOrd="0" destOrd="0" presId="urn:microsoft.com/office/officeart/2005/8/layout/cycle8"/>
    <dgm:cxn modelId="{1B56E134-C0DA-48E2-87C0-0D10AA6B8F7A}" type="presOf" srcId="{85AAADE1-A9CA-4412-978F-29D28C751276}" destId="{93F36248-A15E-4303-90D4-CE5BB656EB82}" srcOrd="0" destOrd="0" presId="urn:microsoft.com/office/officeart/2005/8/layout/cycle8"/>
    <dgm:cxn modelId="{B4EE277D-D691-4E0B-ADD8-C34D94716BE9}" type="presOf" srcId="{5143586E-E343-43EA-9164-2FF9D374214F}" destId="{7A4141EF-EC15-49A7-A1A2-56914C72E94B}" srcOrd="1" destOrd="0" presId="urn:microsoft.com/office/officeart/2005/8/layout/cycle8"/>
    <dgm:cxn modelId="{5012ADAD-5C25-424C-8A4B-B4D5F4EC810B}" type="presOf" srcId="{5143586E-E343-43EA-9164-2FF9D374214F}" destId="{C130979C-A251-4E73-A167-6732DC4405C0}" srcOrd="0" destOrd="0" presId="urn:microsoft.com/office/officeart/2005/8/layout/cycle8"/>
    <dgm:cxn modelId="{C091A785-F39A-4D62-AA2C-50DEC7566F20}" type="presParOf" srcId="{93F36248-A15E-4303-90D4-CE5BB656EB82}" destId="{C130979C-A251-4E73-A167-6732DC4405C0}" srcOrd="0" destOrd="0" presId="urn:microsoft.com/office/officeart/2005/8/layout/cycle8"/>
    <dgm:cxn modelId="{F36F5F62-45C6-4017-BA7B-B1C8CAA6071E}" type="presParOf" srcId="{93F36248-A15E-4303-90D4-CE5BB656EB82}" destId="{4EF67327-719B-45D6-95B5-D499592C2504}" srcOrd="1" destOrd="0" presId="urn:microsoft.com/office/officeart/2005/8/layout/cycle8"/>
    <dgm:cxn modelId="{F06D35C4-0681-4D5A-A29F-96A09ADE54EA}" type="presParOf" srcId="{93F36248-A15E-4303-90D4-CE5BB656EB82}" destId="{4B09758B-26D3-470B-8853-D5232E21839C}" srcOrd="2" destOrd="0" presId="urn:microsoft.com/office/officeart/2005/8/layout/cycle8"/>
    <dgm:cxn modelId="{1E0C75C1-600D-415A-9522-922BEB53D87C}" type="presParOf" srcId="{93F36248-A15E-4303-90D4-CE5BB656EB82}" destId="{7A4141EF-EC15-49A7-A1A2-56914C72E94B}" srcOrd="3" destOrd="0" presId="urn:microsoft.com/office/officeart/2005/8/layout/cycle8"/>
    <dgm:cxn modelId="{9C6264E7-68BA-4F0A-A407-14F463C807E7}" type="presParOf" srcId="{93F36248-A15E-4303-90D4-CE5BB656EB82}" destId="{052CE20F-7A37-4CF7-9634-1A0A2DF6A2FB}" srcOrd="4" destOrd="0" presId="urn:microsoft.com/office/officeart/2005/8/layout/cycle8"/>
    <dgm:cxn modelId="{53576558-DC3E-4A05-BB51-9789A05CBF3E}" type="presParOf" srcId="{93F36248-A15E-4303-90D4-CE5BB656EB82}" destId="{268D14C0-688C-4887-835D-4AA80645070C}" srcOrd="5" destOrd="0" presId="urn:microsoft.com/office/officeart/2005/8/layout/cycle8"/>
    <dgm:cxn modelId="{339A05EE-6172-449B-B9CF-14D574D53113}" type="presParOf" srcId="{93F36248-A15E-4303-90D4-CE5BB656EB82}" destId="{52EEA8A5-DEC6-4727-B85D-955128F5B560}" srcOrd="6" destOrd="0" presId="urn:microsoft.com/office/officeart/2005/8/layout/cycle8"/>
    <dgm:cxn modelId="{E65C4D93-45E1-4398-BD2E-180CE850D0C9}" type="presParOf" srcId="{93F36248-A15E-4303-90D4-CE5BB656EB82}" destId="{4FE9318C-3293-40E1-976E-C8FABA2407AE}" srcOrd="7" destOrd="0" presId="urn:microsoft.com/office/officeart/2005/8/layout/cycle8"/>
    <dgm:cxn modelId="{3F47D1B3-07D7-4405-9371-AB77B6E473AF}" type="presParOf" srcId="{93F36248-A15E-4303-90D4-CE5BB656EB82}" destId="{FB34882B-DA2C-43E3-971C-E96442B5D10C}" srcOrd="8" destOrd="0" presId="urn:microsoft.com/office/officeart/2005/8/layout/cycle8"/>
    <dgm:cxn modelId="{47B65B2F-686B-466C-8CC1-493B06136DAB}" type="presParOf" srcId="{93F36248-A15E-4303-90D4-CE5BB656EB82}" destId="{FFA7248A-F437-4B97-8559-817C104267B8}" srcOrd="9" destOrd="0" presId="urn:microsoft.com/office/officeart/2005/8/layout/cycle8"/>
    <dgm:cxn modelId="{A65202F6-EFCE-4878-8CD7-7D84D01E3B03}" type="presParOf" srcId="{93F36248-A15E-4303-90D4-CE5BB656EB82}" destId="{ACEEA84E-E59A-4ECF-A973-635D6E2873C0}" srcOrd="10" destOrd="0" presId="urn:microsoft.com/office/officeart/2005/8/layout/cycle8"/>
    <dgm:cxn modelId="{0CA7BEAC-BDD2-45ED-A671-B1ED5D19236F}" type="presParOf" srcId="{93F36248-A15E-4303-90D4-CE5BB656EB82}" destId="{86927120-A77F-4A8A-AAB6-5CCFA1A3759E}" srcOrd="11" destOrd="0" presId="urn:microsoft.com/office/officeart/2005/8/layout/cycle8"/>
    <dgm:cxn modelId="{CF5535C2-32BA-46B2-98B8-DD097A178D4D}" type="presParOf" srcId="{93F36248-A15E-4303-90D4-CE5BB656EB82}" destId="{D43BEE55-DB09-497A-A713-2130BB73381D}" srcOrd="12" destOrd="0" presId="urn:microsoft.com/office/officeart/2005/8/layout/cycle8"/>
    <dgm:cxn modelId="{417E6323-F8CE-4B2F-9747-1839650354E5}" type="presParOf" srcId="{93F36248-A15E-4303-90D4-CE5BB656EB82}" destId="{126273AA-D307-49FC-A999-9837DD5E8567}" srcOrd="13" destOrd="0" presId="urn:microsoft.com/office/officeart/2005/8/layout/cycle8"/>
    <dgm:cxn modelId="{2B66AF05-8793-4FAF-B60E-DF60FD6C561E}" type="presParOf" srcId="{93F36248-A15E-4303-90D4-CE5BB656EB82}" destId="{CA8A6F70-741C-4F37-BC8F-CB7DF8C1D78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74C5B0-5193-4818-A811-9C491FBBFD6F}"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F7C863B5-FC7A-495A-A0CB-FD6258BA12D9}">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Reduce waste</a:t>
          </a:r>
        </a:p>
        <a:p>
          <a:pPr defTabSz="2311400">
            <a:lnSpc>
              <a:spcPct val="90000"/>
            </a:lnSpc>
            <a:spcBef>
              <a:spcPct val="0"/>
            </a:spcBef>
            <a:spcAft>
              <a:spcPct val="35000"/>
            </a:spcAft>
          </a:pPr>
          <a:endParaRPr lang="en-US" dirty="0"/>
        </a:p>
      </dgm:t>
    </dgm:pt>
    <dgm:pt modelId="{130209CD-BDAF-4E77-BB25-8165C0E8ECE9}" type="parTrans" cxnId="{14298A7F-3E3B-482E-A052-1AE82D7B8D60}">
      <dgm:prSet/>
      <dgm:spPr/>
      <dgm:t>
        <a:bodyPr/>
        <a:lstStyle/>
        <a:p>
          <a:endParaRPr lang="en-US"/>
        </a:p>
      </dgm:t>
    </dgm:pt>
    <dgm:pt modelId="{8F604971-8714-4C24-9C90-9258CB1F0405}" type="sibTrans" cxnId="{14298A7F-3E3B-482E-A052-1AE82D7B8D60}">
      <dgm:prSet/>
      <dgm:spPr/>
      <dgm:t>
        <a:bodyPr/>
        <a:lstStyle/>
        <a:p>
          <a:endParaRPr lang="en-US"/>
        </a:p>
      </dgm:t>
    </dgm:pt>
    <dgm:pt modelId="{13885A40-749C-486D-BE7E-6181558A4EBC}">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Recycling</a:t>
          </a:r>
        </a:p>
        <a:p>
          <a:pPr defTabSz="1333500">
            <a:lnSpc>
              <a:spcPct val="90000"/>
            </a:lnSpc>
            <a:spcBef>
              <a:spcPct val="0"/>
            </a:spcBef>
            <a:spcAft>
              <a:spcPct val="35000"/>
            </a:spcAft>
          </a:pPr>
          <a:endParaRPr lang="en-US" dirty="0"/>
        </a:p>
      </dgm:t>
    </dgm:pt>
    <dgm:pt modelId="{8B2E3F4E-C80B-4595-8489-EA0D754569A7}" type="parTrans" cxnId="{C9853F5A-95F1-4201-8659-19E1F84A339C}">
      <dgm:prSet/>
      <dgm:spPr/>
      <dgm:t>
        <a:bodyPr/>
        <a:lstStyle/>
        <a:p>
          <a:endParaRPr lang="en-US"/>
        </a:p>
      </dgm:t>
    </dgm:pt>
    <dgm:pt modelId="{8365D6E5-0E98-4369-8A45-48029D1C20CD}" type="sibTrans" cxnId="{C9853F5A-95F1-4201-8659-19E1F84A339C}">
      <dgm:prSet/>
      <dgm:spPr/>
      <dgm:t>
        <a:bodyPr/>
        <a:lstStyle/>
        <a:p>
          <a:endParaRPr lang="en-US"/>
        </a:p>
      </dgm:t>
    </dgm:pt>
    <dgm:pt modelId="{770B4098-47E9-411E-8D62-47CC1CFE703C}">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Save water</a:t>
          </a:r>
        </a:p>
        <a:p>
          <a:pPr defTabSz="977900">
            <a:lnSpc>
              <a:spcPct val="90000"/>
            </a:lnSpc>
            <a:spcBef>
              <a:spcPct val="0"/>
            </a:spcBef>
            <a:spcAft>
              <a:spcPct val="35000"/>
            </a:spcAft>
          </a:pPr>
          <a:endParaRPr lang="en-US" dirty="0"/>
        </a:p>
      </dgm:t>
    </dgm:pt>
    <dgm:pt modelId="{0339189A-01B8-44CD-A0C9-A6D5ECAE6E55}" type="parTrans" cxnId="{3D6A0572-1A4C-4F76-B353-33E68D56D585}">
      <dgm:prSet/>
      <dgm:spPr/>
      <dgm:t>
        <a:bodyPr/>
        <a:lstStyle/>
        <a:p>
          <a:endParaRPr lang="en-US"/>
        </a:p>
      </dgm:t>
    </dgm:pt>
    <dgm:pt modelId="{4A2F35D5-07F8-43C8-873A-6158FB46E9B1}" type="sibTrans" cxnId="{3D6A0572-1A4C-4F76-B353-33E68D56D585}">
      <dgm:prSet/>
      <dgm:spPr/>
      <dgm:t>
        <a:bodyPr/>
        <a:lstStyle/>
        <a:p>
          <a:endParaRPr lang="en-US"/>
        </a:p>
      </dgm:t>
    </dgm:pt>
    <dgm:pt modelId="{724E56BE-AB96-4EC2-8F26-0169B4676754}">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Save electricity</a:t>
          </a:r>
        </a:p>
        <a:p>
          <a:pPr defTabSz="977900">
            <a:lnSpc>
              <a:spcPct val="90000"/>
            </a:lnSpc>
            <a:spcBef>
              <a:spcPct val="0"/>
            </a:spcBef>
            <a:spcAft>
              <a:spcPct val="35000"/>
            </a:spcAft>
          </a:pPr>
          <a:endParaRPr lang="en-US" dirty="0"/>
        </a:p>
      </dgm:t>
    </dgm:pt>
    <dgm:pt modelId="{05BCFB3F-0B7C-40D0-9058-9D6FC2E46E88}" type="parTrans" cxnId="{A4A21BCC-EABE-4FCE-A60E-3056A43762E9}">
      <dgm:prSet/>
      <dgm:spPr/>
      <dgm:t>
        <a:bodyPr/>
        <a:lstStyle/>
        <a:p>
          <a:endParaRPr lang="en-US"/>
        </a:p>
      </dgm:t>
    </dgm:pt>
    <dgm:pt modelId="{4E697E1F-3F19-487B-A860-D0BCB8BA8ADB}" type="sibTrans" cxnId="{A4A21BCC-EABE-4FCE-A60E-3056A43762E9}">
      <dgm:prSet/>
      <dgm:spPr/>
      <dgm:t>
        <a:bodyPr/>
        <a:lstStyle/>
        <a:p>
          <a:endParaRPr lang="en-US"/>
        </a:p>
      </dgm:t>
    </dgm:pt>
    <dgm:pt modelId="{EEE00EA0-AA93-414D-8F19-BB07C0788995}">
      <dgm:prSet phldrT="[Text]"/>
      <dgm:spPr/>
      <dgm:t>
        <a:bodyPr/>
        <a:lstStyle/>
        <a:p>
          <a:r>
            <a:rPr lang="en-US" dirty="0" smtClean="0"/>
            <a:t>Use Alternate energy sources</a:t>
          </a:r>
          <a:endParaRPr lang="en-US" dirty="0"/>
        </a:p>
      </dgm:t>
    </dgm:pt>
    <dgm:pt modelId="{B923E542-D57E-49B7-AA64-5B851173C782}" type="parTrans" cxnId="{45CC9AB2-570D-432A-AD58-0833D0993B33}">
      <dgm:prSet/>
      <dgm:spPr/>
      <dgm:t>
        <a:bodyPr/>
        <a:lstStyle/>
        <a:p>
          <a:endParaRPr lang="en-US"/>
        </a:p>
      </dgm:t>
    </dgm:pt>
    <dgm:pt modelId="{0EC66404-10C1-4173-B0E3-936FB8D9D0F8}" type="sibTrans" cxnId="{45CC9AB2-570D-432A-AD58-0833D0993B33}">
      <dgm:prSet/>
      <dgm:spPr/>
      <dgm:t>
        <a:bodyPr/>
        <a:lstStyle/>
        <a:p>
          <a:endParaRPr lang="en-US"/>
        </a:p>
      </dgm:t>
    </dgm:pt>
    <dgm:pt modelId="{4057FC5B-C5FF-4D86-84E6-B988A412F519}">
      <dgm:prSet/>
      <dgm:spPr/>
      <dgm:t>
        <a:bodyPr/>
        <a:lstStyle/>
        <a:p>
          <a:r>
            <a:rPr lang="en-US" smtClean="0"/>
            <a:t>Reuse everyday items</a:t>
          </a:r>
          <a:endParaRPr lang="en-US" dirty="0"/>
        </a:p>
      </dgm:t>
    </dgm:pt>
    <dgm:pt modelId="{562CF7A8-C3A0-4444-BDB0-48B9C551170D}" type="parTrans" cxnId="{4DDED54C-8592-4DF3-AA5F-0249EE25BCD6}">
      <dgm:prSet/>
      <dgm:spPr/>
      <dgm:t>
        <a:bodyPr/>
        <a:lstStyle/>
        <a:p>
          <a:endParaRPr lang="en-US"/>
        </a:p>
      </dgm:t>
    </dgm:pt>
    <dgm:pt modelId="{FEB91F7A-0AAC-44DD-8A27-B2B2AA0BE856}" type="sibTrans" cxnId="{4DDED54C-8592-4DF3-AA5F-0249EE25BCD6}">
      <dgm:prSet/>
      <dgm:spPr/>
      <dgm:t>
        <a:bodyPr/>
        <a:lstStyle/>
        <a:p>
          <a:endParaRPr lang="en-US"/>
        </a:p>
      </dgm:t>
    </dgm:pt>
    <dgm:pt modelId="{923E95E9-1C17-47A5-9116-0E236314D483}">
      <dgm:prSet/>
      <dgm:spPr/>
      <dgm:t>
        <a:bodyPr/>
        <a:lstStyle/>
        <a:p>
          <a:r>
            <a:rPr lang="en-US" smtClean="0"/>
            <a:t>Save fuel and reduce emission</a:t>
          </a:r>
          <a:endParaRPr lang="en-US"/>
        </a:p>
      </dgm:t>
    </dgm:pt>
    <dgm:pt modelId="{A97BA920-6394-4009-B3DE-DE7625191358}" type="parTrans" cxnId="{E845BDF4-6481-4D84-910A-84593E917F38}">
      <dgm:prSet/>
      <dgm:spPr/>
      <dgm:t>
        <a:bodyPr/>
        <a:lstStyle/>
        <a:p>
          <a:endParaRPr lang="en-US"/>
        </a:p>
      </dgm:t>
    </dgm:pt>
    <dgm:pt modelId="{022F1329-01C6-42B4-8ADB-D329D83EE30A}" type="sibTrans" cxnId="{E845BDF4-6481-4D84-910A-84593E917F38}">
      <dgm:prSet/>
      <dgm:spPr/>
      <dgm:t>
        <a:bodyPr/>
        <a:lstStyle/>
        <a:p>
          <a:endParaRPr lang="en-US"/>
        </a:p>
      </dgm:t>
    </dgm:pt>
    <dgm:pt modelId="{4F7761F5-739B-4490-8387-71416EE131BC}">
      <dgm:prSet/>
      <dgm:spPr/>
      <dgm:t>
        <a:bodyPr/>
        <a:lstStyle/>
        <a:p>
          <a:r>
            <a:rPr lang="en-US" dirty="0" smtClean="0"/>
            <a:t>Plantations</a:t>
          </a:r>
          <a:endParaRPr lang="en-US" dirty="0"/>
        </a:p>
      </dgm:t>
    </dgm:pt>
    <dgm:pt modelId="{38C3C185-32F8-46EB-8522-82E02A20A6BF}" type="parTrans" cxnId="{D7657EA4-4796-465D-A92A-418A0A4C9AB5}">
      <dgm:prSet/>
      <dgm:spPr/>
      <dgm:t>
        <a:bodyPr/>
        <a:lstStyle/>
        <a:p>
          <a:endParaRPr lang="en-US"/>
        </a:p>
      </dgm:t>
    </dgm:pt>
    <dgm:pt modelId="{A8252890-0A06-4FE5-9DD7-C97187A00136}" type="sibTrans" cxnId="{D7657EA4-4796-465D-A92A-418A0A4C9AB5}">
      <dgm:prSet/>
      <dgm:spPr/>
      <dgm:t>
        <a:bodyPr/>
        <a:lstStyle/>
        <a:p>
          <a:endParaRPr lang="en-US"/>
        </a:p>
      </dgm:t>
    </dgm:pt>
    <dgm:pt modelId="{4F9E9A4F-4244-4809-8E74-CAB5E763D975}" type="pres">
      <dgm:prSet presAssocID="{6874C5B0-5193-4818-A811-9C491FBBFD6F}" presName="Name0" presStyleCnt="0">
        <dgm:presLayoutVars>
          <dgm:dir/>
          <dgm:resizeHandles val="exact"/>
        </dgm:presLayoutVars>
      </dgm:prSet>
      <dgm:spPr/>
      <dgm:t>
        <a:bodyPr/>
        <a:lstStyle/>
        <a:p>
          <a:endParaRPr lang="en-US"/>
        </a:p>
      </dgm:t>
    </dgm:pt>
    <dgm:pt modelId="{DC8A145C-2F43-4B96-95DB-1AE00C1FF1FB}" type="pres">
      <dgm:prSet presAssocID="{6874C5B0-5193-4818-A811-9C491FBBFD6F}" presName="cycle" presStyleCnt="0"/>
      <dgm:spPr/>
    </dgm:pt>
    <dgm:pt modelId="{F10AD5B7-98B2-4ADE-BB51-FBC44563C710}" type="pres">
      <dgm:prSet presAssocID="{F7C863B5-FC7A-495A-A0CB-FD6258BA12D9}" presName="nodeFirstNode" presStyleLbl="node1" presStyleIdx="0" presStyleCnt="8">
        <dgm:presLayoutVars>
          <dgm:bulletEnabled val="1"/>
        </dgm:presLayoutVars>
      </dgm:prSet>
      <dgm:spPr/>
      <dgm:t>
        <a:bodyPr/>
        <a:lstStyle/>
        <a:p>
          <a:endParaRPr lang="en-US"/>
        </a:p>
      </dgm:t>
    </dgm:pt>
    <dgm:pt modelId="{6783C36A-6534-41C6-858B-2FFD70B280F0}" type="pres">
      <dgm:prSet presAssocID="{8F604971-8714-4C24-9C90-9258CB1F0405}" presName="sibTransFirstNode" presStyleLbl="bgShp" presStyleIdx="0" presStyleCnt="1"/>
      <dgm:spPr/>
      <dgm:t>
        <a:bodyPr/>
        <a:lstStyle/>
        <a:p>
          <a:endParaRPr lang="en-US"/>
        </a:p>
      </dgm:t>
    </dgm:pt>
    <dgm:pt modelId="{88D79A41-8D9D-43B3-A7C7-255E722882FA}" type="pres">
      <dgm:prSet presAssocID="{13885A40-749C-486D-BE7E-6181558A4EBC}" presName="nodeFollowingNodes" presStyleLbl="node1" presStyleIdx="1" presStyleCnt="8">
        <dgm:presLayoutVars>
          <dgm:bulletEnabled val="1"/>
        </dgm:presLayoutVars>
      </dgm:prSet>
      <dgm:spPr/>
      <dgm:t>
        <a:bodyPr/>
        <a:lstStyle/>
        <a:p>
          <a:endParaRPr lang="en-US"/>
        </a:p>
      </dgm:t>
    </dgm:pt>
    <dgm:pt modelId="{E356AE43-A1C1-4634-9A65-4F82207EF59A}" type="pres">
      <dgm:prSet presAssocID="{770B4098-47E9-411E-8D62-47CC1CFE703C}" presName="nodeFollowingNodes" presStyleLbl="node1" presStyleIdx="2" presStyleCnt="8">
        <dgm:presLayoutVars>
          <dgm:bulletEnabled val="1"/>
        </dgm:presLayoutVars>
      </dgm:prSet>
      <dgm:spPr/>
      <dgm:t>
        <a:bodyPr/>
        <a:lstStyle/>
        <a:p>
          <a:endParaRPr lang="en-US"/>
        </a:p>
      </dgm:t>
    </dgm:pt>
    <dgm:pt modelId="{35080405-4D3F-43E8-BA6D-24CE48332933}" type="pres">
      <dgm:prSet presAssocID="{4057FC5B-C5FF-4D86-84E6-B988A412F519}" presName="nodeFollowingNodes" presStyleLbl="node1" presStyleIdx="3" presStyleCnt="8">
        <dgm:presLayoutVars>
          <dgm:bulletEnabled val="1"/>
        </dgm:presLayoutVars>
      </dgm:prSet>
      <dgm:spPr/>
      <dgm:t>
        <a:bodyPr/>
        <a:lstStyle/>
        <a:p>
          <a:endParaRPr lang="en-US"/>
        </a:p>
      </dgm:t>
    </dgm:pt>
    <dgm:pt modelId="{B9CD2B45-A972-4E19-A260-5AE0DB84D14B}" type="pres">
      <dgm:prSet presAssocID="{724E56BE-AB96-4EC2-8F26-0169B4676754}" presName="nodeFollowingNodes" presStyleLbl="node1" presStyleIdx="4" presStyleCnt="8">
        <dgm:presLayoutVars>
          <dgm:bulletEnabled val="1"/>
        </dgm:presLayoutVars>
      </dgm:prSet>
      <dgm:spPr/>
      <dgm:t>
        <a:bodyPr/>
        <a:lstStyle/>
        <a:p>
          <a:endParaRPr lang="en-US"/>
        </a:p>
      </dgm:t>
    </dgm:pt>
    <dgm:pt modelId="{9F10E509-5E45-4944-A98A-3F0B71C11089}" type="pres">
      <dgm:prSet presAssocID="{EEE00EA0-AA93-414D-8F19-BB07C0788995}" presName="nodeFollowingNodes" presStyleLbl="node1" presStyleIdx="5" presStyleCnt="8">
        <dgm:presLayoutVars>
          <dgm:bulletEnabled val="1"/>
        </dgm:presLayoutVars>
      </dgm:prSet>
      <dgm:spPr/>
      <dgm:t>
        <a:bodyPr/>
        <a:lstStyle/>
        <a:p>
          <a:endParaRPr lang="en-US"/>
        </a:p>
      </dgm:t>
    </dgm:pt>
    <dgm:pt modelId="{8027196F-C77A-468B-AFCC-0C78EFE8374D}" type="pres">
      <dgm:prSet presAssocID="{923E95E9-1C17-47A5-9116-0E236314D483}" presName="nodeFollowingNodes" presStyleLbl="node1" presStyleIdx="6" presStyleCnt="8">
        <dgm:presLayoutVars>
          <dgm:bulletEnabled val="1"/>
        </dgm:presLayoutVars>
      </dgm:prSet>
      <dgm:spPr/>
      <dgm:t>
        <a:bodyPr/>
        <a:lstStyle/>
        <a:p>
          <a:endParaRPr lang="en-US"/>
        </a:p>
      </dgm:t>
    </dgm:pt>
    <dgm:pt modelId="{DCA35DC2-FBF4-4FF3-946C-1D629251D643}" type="pres">
      <dgm:prSet presAssocID="{4F7761F5-739B-4490-8387-71416EE131BC}" presName="nodeFollowingNodes" presStyleLbl="node1" presStyleIdx="7" presStyleCnt="8">
        <dgm:presLayoutVars>
          <dgm:bulletEnabled val="1"/>
        </dgm:presLayoutVars>
      </dgm:prSet>
      <dgm:spPr/>
      <dgm:t>
        <a:bodyPr/>
        <a:lstStyle/>
        <a:p>
          <a:endParaRPr lang="en-US"/>
        </a:p>
      </dgm:t>
    </dgm:pt>
  </dgm:ptLst>
  <dgm:cxnLst>
    <dgm:cxn modelId="{5F62013D-F716-4AC3-A502-9C4725514071}" type="presOf" srcId="{4057FC5B-C5FF-4D86-84E6-B988A412F519}" destId="{35080405-4D3F-43E8-BA6D-24CE48332933}" srcOrd="0" destOrd="0" presId="urn:microsoft.com/office/officeart/2005/8/layout/cycle3"/>
    <dgm:cxn modelId="{A4A21BCC-EABE-4FCE-A60E-3056A43762E9}" srcId="{6874C5B0-5193-4818-A811-9C491FBBFD6F}" destId="{724E56BE-AB96-4EC2-8F26-0169B4676754}" srcOrd="4" destOrd="0" parTransId="{05BCFB3F-0B7C-40D0-9058-9D6FC2E46E88}" sibTransId="{4E697E1F-3F19-487B-A860-D0BCB8BA8ADB}"/>
    <dgm:cxn modelId="{3D6A0572-1A4C-4F76-B353-33E68D56D585}" srcId="{6874C5B0-5193-4818-A811-9C491FBBFD6F}" destId="{770B4098-47E9-411E-8D62-47CC1CFE703C}" srcOrd="2" destOrd="0" parTransId="{0339189A-01B8-44CD-A0C9-A6D5ECAE6E55}" sibTransId="{4A2F35D5-07F8-43C8-873A-6158FB46E9B1}"/>
    <dgm:cxn modelId="{6B94B134-21AB-4837-B144-F45C1C6B2932}" type="presOf" srcId="{F7C863B5-FC7A-495A-A0CB-FD6258BA12D9}" destId="{F10AD5B7-98B2-4ADE-BB51-FBC44563C710}" srcOrd="0" destOrd="0" presId="urn:microsoft.com/office/officeart/2005/8/layout/cycle3"/>
    <dgm:cxn modelId="{9AA83597-E4BB-48E2-893E-95D981381968}" type="presOf" srcId="{770B4098-47E9-411E-8D62-47CC1CFE703C}" destId="{E356AE43-A1C1-4634-9A65-4F82207EF59A}" srcOrd="0" destOrd="0" presId="urn:microsoft.com/office/officeart/2005/8/layout/cycle3"/>
    <dgm:cxn modelId="{9360556F-DD6F-4855-8B04-3833C45DD910}" type="presOf" srcId="{6874C5B0-5193-4818-A811-9C491FBBFD6F}" destId="{4F9E9A4F-4244-4809-8E74-CAB5E763D975}" srcOrd="0" destOrd="0" presId="urn:microsoft.com/office/officeart/2005/8/layout/cycle3"/>
    <dgm:cxn modelId="{4DDED54C-8592-4DF3-AA5F-0249EE25BCD6}" srcId="{6874C5B0-5193-4818-A811-9C491FBBFD6F}" destId="{4057FC5B-C5FF-4D86-84E6-B988A412F519}" srcOrd="3" destOrd="0" parTransId="{562CF7A8-C3A0-4444-BDB0-48B9C551170D}" sibTransId="{FEB91F7A-0AAC-44DD-8A27-B2B2AA0BE856}"/>
    <dgm:cxn modelId="{14298A7F-3E3B-482E-A052-1AE82D7B8D60}" srcId="{6874C5B0-5193-4818-A811-9C491FBBFD6F}" destId="{F7C863B5-FC7A-495A-A0CB-FD6258BA12D9}" srcOrd="0" destOrd="0" parTransId="{130209CD-BDAF-4E77-BB25-8165C0E8ECE9}" sibTransId="{8F604971-8714-4C24-9C90-9258CB1F0405}"/>
    <dgm:cxn modelId="{C9853F5A-95F1-4201-8659-19E1F84A339C}" srcId="{6874C5B0-5193-4818-A811-9C491FBBFD6F}" destId="{13885A40-749C-486D-BE7E-6181558A4EBC}" srcOrd="1" destOrd="0" parTransId="{8B2E3F4E-C80B-4595-8489-EA0D754569A7}" sibTransId="{8365D6E5-0E98-4369-8A45-48029D1C20CD}"/>
    <dgm:cxn modelId="{83A569DD-2197-4EFF-B6BF-EEAC15EDC5B4}" type="presOf" srcId="{923E95E9-1C17-47A5-9116-0E236314D483}" destId="{8027196F-C77A-468B-AFCC-0C78EFE8374D}" srcOrd="0" destOrd="0" presId="urn:microsoft.com/office/officeart/2005/8/layout/cycle3"/>
    <dgm:cxn modelId="{81A17EE6-1923-42C6-BE98-14C3DCDB05C6}" type="presOf" srcId="{EEE00EA0-AA93-414D-8F19-BB07C0788995}" destId="{9F10E509-5E45-4944-A98A-3F0B71C11089}" srcOrd="0" destOrd="0" presId="urn:microsoft.com/office/officeart/2005/8/layout/cycle3"/>
    <dgm:cxn modelId="{51FD8CCE-39F9-4783-B588-FEA0215BDFF3}" type="presOf" srcId="{13885A40-749C-486D-BE7E-6181558A4EBC}" destId="{88D79A41-8D9D-43B3-A7C7-255E722882FA}" srcOrd="0" destOrd="0" presId="urn:microsoft.com/office/officeart/2005/8/layout/cycle3"/>
    <dgm:cxn modelId="{771CB022-474C-45E0-B1AA-240BE7F68526}" type="presOf" srcId="{724E56BE-AB96-4EC2-8F26-0169B4676754}" destId="{B9CD2B45-A972-4E19-A260-5AE0DB84D14B}" srcOrd="0" destOrd="0" presId="urn:microsoft.com/office/officeart/2005/8/layout/cycle3"/>
    <dgm:cxn modelId="{D7657EA4-4796-465D-A92A-418A0A4C9AB5}" srcId="{6874C5B0-5193-4818-A811-9C491FBBFD6F}" destId="{4F7761F5-739B-4490-8387-71416EE131BC}" srcOrd="7" destOrd="0" parTransId="{38C3C185-32F8-46EB-8522-82E02A20A6BF}" sibTransId="{A8252890-0A06-4FE5-9DD7-C97187A00136}"/>
    <dgm:cxn modelId="{19523B80-E6BE-4D5C-B90D-98877FE61363}" type="presOf" srcId="{4F7761F5-739B-4490-8387-71416EE131BC}" destId="{DCA35DC2-FBF4-4FF3-946C-1D629251D643}" srcOrd="0" destOrd="0" presId="urn:microsoft.com/office/officeart/2005/8/layout/cycle3"/>
    <dgm:cxn modelId="{E845BDF4-6481-4D84-910A-84593E917F38}" srcId="{6874C5B0-5193-4818-A811-9C491FBBFD6F}" destId="{923E95E9-1C17-47A5-9116-0E236314D483}" srcOrd="6" destOrd="0" parTransId="{A97BA920-6394-4009-B3DE-DE7625191358}" sibTransId="{022F1329-01C6-42B4-8ADB-D329D83EE30A}"/>
    <dgm:cxn modelId="{45CC9AB2-570D-432A-AD58-0833D0993B33}" srcId="{6874C5B0-5193-4818-A811-9C491FBBFD6F}" destId="{EEE00EA0-AA93-414D-8F19-BB07C0788995}" srcOrd="5" destOrd="0" parTransId="{B923E542-D57E-49B7-AA64-5B851173C782}" sibTransId="{0EC66404-10C1-4173-B0E3-936FB8D9D0F8}"/>
    <dgm:cxn modelId="{B0FB2E69-C4AE-4A0E-9759-FF1213179CAB}" type="presOf" srcId="{8F604971-8714-4C24-9C90-9258CB1F0405}" destId="{6783C36A-6534-41C6-858B-2FFD70B280F0}" srcOrd="0" destOrd="0" presId="urn:microsoft.com/office/officeart/2005/8/layout/cycle3"/>
    <dgm:cxn modelId="{25F5A298-84A7-47E8-9874-FD1DFF4D5A9D}" type="presParOf" srcId="{4F9E9A4F-4244-4809-8E74-CAB5E763D975}" destId="{DC8A145C-2F43-4B96-95DB-1AE00C1FF1FB}" srcOrd="0" destOrd="0" presId="urn:microsoft.com/office/officeart/2005/8/layout/cycle3"/>
    <dgm:cxn modelId="{54D486BF-A23D-4E06-9236-90A85983EC33}" type="presParOf" srcId="{DC8A145C-2F43-4B96-95DB-1AE00C1FF1FB}" destId="{F10AD5B7-98B2-4ADE-BB51-FBC44563C710}" srcOrd="0" destOrd="0" presId="urn:microsoft.com/office/officeart/2005/8/layout/cycle3"/>
    <dgm:cxn modelId="{E1D2FCB2-59E1-4B1F-8B2B-55F597BC7FAF}" type="presParOf" srcId="{DC8A145C-2F43-4B96-95DB-1AE00C1FF1FB}" destId="{6783C36A-6534-41C6-858B-2FFD70B280F0}" srcOrd="1" destOrd="0" presId="urn:microsoft.com/office/officeart/2005/8/layout/cycle3"/>
    <dgm:cxn modelId="{9F1AA23A-7866-4C6C-844F-6B00D8109363}" type="presParOf" srcId="{DC8A145C-2F43-4B96-95DB-1AE00C1FF1FB}" destId="{88D79A41-8D9D-43B3-A7C7-255E722882FA}" srcOrd="2" destOrd="0" presId="urn:microsoft.com/office/officeart/2005/8/layout/cycle3"/>
    <dgm:cxn modelId="{7D0147C9-1044-48E4-818B-DD072E9CECEF}" type="presParOf" srcId="{DC8A145C-2F43-4B96-95DB-1AE00C1FF1FB}" destId="{E356AE43-A1C1-4634-9A65-4F82207EF59A}" srcOrd="3" destOrd="0" presId="urn:microsoft.com/office/officeart/2005/8/layout/cycle3"/>
    <dgm:cxn modelId="{55C19322-8D89-4F33-9DF9-4A1F28ABC771}" type="presParOf" srcId="{DC8A145C-2F43-4B96-95DB-1AE00C1FF1FB}" destId="{35080405-4D3F-43E8-BA6D-24CE48332933}" srcOrd="4" destOrd="0" presId="urn:microsoft.com/office/officeart/2005/8/layout/cycle3"/>
    <dgm:cxn modelId="{236D0ECC-4460-4322-9091-25960703CDA5}" type="presParOf" srcId="{DC8A145C-2F43-4B96-95DB-1AE00C1FF1FB}" destId="{B9CD2B45-A972-4E19-A260-5AE0DB84D14B}" srcOrd="5" destOrd="0" presId="urn:microsoft.com/office/officeart/2005/8/layout/cycle3"/>
    <dgm:cxn modelId="{684DE542-F9E6-48DC-8F5E-5302947FEB46}" type="presParOf" srcId="{DC8A145C-2F43-4B96-95DB-1AE00C1FF1FB}" destId="{9F10E509-5E45-4944-A98A-3F0B71C11089}" srcOrd="6" destOrd="0" presId="urn:microsoft.com/office/officeart/2005/8/layout/cycle3"/>
    <dgm:cxn modelId="{283AF946-9540-4DBE-AAC5-293B1EBD8F9C}" type="presParOf" srcId="{DC8A145C-2F43-4B96-95DB-1AE00C1FF1FB}" destId="{8027196F-C77A-468B-AFCC-0C78EFE8374D}" srcOrd="7" destOrd="0" presId="urn:microsoft.com/office/officeart/2005/8/layout/cycle3"/>
    <dgm:cxn modelId="{4B727884-C4DA-4F27-A37B-7A0CD31B88C6}" type="presParOf" srcId="{DC8A145C-2F43-4B96-95DB-1AE00C1FF1FB}" destId="{DCA35DC2-FBF4-4FF3-946C-1D629251D643}"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248D72-5F3F-457E-AE49-97FD6F08AB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FEF9F0E-12D6-4306-88C5-8949AEE689B2}">
      <dgm:prSet custT="1"/>
      <dgm:spPr/>
      <dgm:t>
        <a:bodyPr/>
        <a:lstStyle/>
        <a:p>
          <a:pPr rtl="0"/>
          <a:r>
            <a:rPr lang="en-IN" sz="2400" dirty="0" smtClean="0"/>
            <a:t>An LCA can be used to calculate environmental impact and performance.</a:t>
          </a:r>
          <a:endParaRPr lang="en-IN" sz="2400" dirty="0"/>
        </a:p>
      </dgm:t>
    </dgm:pt>
    <dgm:pt modelId="{222A96B0-A10C-4523-9336-6EEED84A1F9A}" type="parTrans" cxnId="{41C97020-F1DA-4BF7-9182-8A04B7650CE3}">
      <dgm:prSet/>
      <dgm:spPr/>
      <dgm:t>
        <a:bodyPr/>
        <a:lstStyle/>
        <a:p>
          <a:endParaRPr lang="en-US"/>
        </a:p>
      </dgm:t>
    </dgm:pt>
    <dgm:pt modelId="{E1F076F8-9849-45E3-A6B5-A763936F2C45}" type="sibTrans" cxnId="{41C97020-F1DA-4BF7-9182-8A04B7650CE3}">
      <dgm:prSet/>
      <dgm:spPr/>
      <dgm:t>
        <a:bodyPr/>
        <a:lstStyle/>
        <a:p>
          <a:endParaRPr lang="en-US"/>
        </a:p>
      </dgm:t>
    </dgm:pt>
    <dgm:pt modelId="{0D8599F9-7D75-42E8-8E42-93761FE0B346}">
      <dgm:prSet custT="1"/>
      <dgm:spPr/>
      <dgm:t>
        <a:bodyPr/>
        <a:lstStyle/>
        <a:p>
          <a:pPr rtl="0"/>
          <a:r>
            <a:rPr lang="en-IN" sz="2400" b="1" dirty="0" smtClean="0"/>
            <a:t>Design</a:t>
          </a:r>
          <a:r>
            <a:rPr lang="en-IN" sz="2400" dirty="0" smtClean="0"/>
            <a:t>: what changes can we make to the product to lessen its environmental impact?</a:t>
          </a:r>
          <a:endParaRPr lang="en-IN" sz="2400" dirty="0"/>
        </a:p>
      </dgm:t>
    </dgm:pt>
    <dgm:pt modelId="{DAB3503F-D936-4EE0-9CDB-7229B44A45AA}" type="parTrans" cxnId="{9F9E3130-4B24-42A9-A7F2-3E091EDB95EE}">
      <dgm:prSet/>
      <dgm:spPr/>
      <dgm:t>
        <a:bodyPr/>
        <a:lstStyle/>
        <a:p>
          <a:endParaRPr lang="en-US"/>
        </a:p>
      </dgm:t>
    </dgm:pt>
    <dgm:pt modelId="{50427418-AF10-4281-8F41-57B03F84366D}" type="sibTrans" cxnId="{9F9E3130-4B24-42A9-A7F2-3E091EDB95EE}">
      <dgm:prSet/>
      <dgm:spPr/>
      <dgm:t>
        <a:bodyPr/>
        <a:lstStyle/>
        <a:p>
          <a:endParaRPr lang="en-US"/>
        </a:p>
      </dgm:t>
    </dgm:pt>
    <dgm:pt modelId="{7CCDC539-7C45-4DEA-8D10-21D412197160}">
      <dgm:prSet custT="1"/>
      <dgm:spPr/>
      <dgm:t>
        <a:bodyPr/>
        <a:lstStyle/>
        <a:p>
          <a:pPr rtl="0"/>
          <a:r>
            <a:rPr lang="en-IN" sz="2400" b="1" dirty="0" smtClean="0"/>
            <a:t>Purchasing</a:t>
          </a:r>
          <a:r>
            <a:rPr lang="en-IN" sz="2400" dirty="0" smtClean="0"/>
            <a:t>: which product has the least environmental impact?</a:t>
          </a:r>
          <a:endParaRPr lang="en-IN" sz="2400" dirty="0"/>
        </a:p>
      </dgm:t>
    </dgm:pt>
    <dgm:pt modelId="{CDEDCF57-FA57-4C3B-857D-C3D855BE358D}" type="parTrans" cxnId="{3C7A186B-D8CD-4751-944C-ED38D1D000CA}">
      <dgm:prSet/>
      <dgm:spPr/>
      <dgm:t>
        <a:bodyPr/>
        <a:lstStyle/>
        <a:p>
          <a:endParaRPr lang="en-US"/>
        </a:p>
      </dgm:t>
    </dgm:pt>
    <dgm:pt modelId="{53E5C0C2-B2D0-4963-B40B-BA11C483D7E1}" type="sibTrans" cxnId="{3C7A186B-D8CD-4751-944C-ED38D1D000CA}">
      <dgm:prSet/>
      <dgm:spPr/>
      <dgm:t>
        <a:bodyPr/>
        <a:lstStyle/>
        <a:p>
          <a:endParaRPr lang="en-US"/>
        </a:p>
      </dgm:t>
    </dgm:pt>
    <dgm:pt modelId="{5D8E98E2-FD74-41BA-B7BF-73A24D6CEED8}">
      <dgm:prSet custT="1"/>
      <dgm:spPr/>
      <dgm:t>
        <a:bodyPr/>
        <a:lstStyle/>
        <a:p>
          <a:pPr rtl="0"/>
          <a:r>
            <a:rPr lang="en-IN" sz="2400" b="1" dirty="0" smtClean="0"/>
            <a:t>Marketing</a:t>
          </a:r>
          <a:r>
            <a:rPr lang="en-IN" sz="2400" dirty="0" smtClean="0"/>
            <a:t>: is this product “greener” than that of the competitors?</a:t>
          </a:r>
          <a:endParaRPr lang="en-IN" sz="2400" dirty="0"/>
        </a:p>
      </dgm:t>
    </dgm:pt>
    <dgm:pt modelId="{6AA67928-A2C9-48A9-9CB3-CA766A015077}" type="parTrans" cxnId="{5C4735E9-20A1-40F5-A963-BDE9A4E6FD37}">
      <dgm:prSet/>
      <dgm:spPr/>
      <dgm:t>
        <a:bodyPr/>
        <a:lstStyle/>
        <a:p>
          <a:endParaRPr lang="en-US"/>
        </a:p>
      </dgm:t>
    </dgm:pt>
    <dgm:pt modelId="{6F377437-DAD6-4978-BD24-1C6FD6536DFF}" type="sibTrans" cxnId="{5C4735E9-20A1-40F5-A963-BDE9A4E6FD37}">
      <dgm:prSet/>
      <dgm:spPr/>
      <dgm:t>
        <a:bodyPr/>
        <a:lstStyle/>
        <a:p>
          <a:endParaRPr lang="en-US"/>
        </a:p>
      </dgm:t>
    </dgm:pt>
    <dgm:pt modelId="{BA53DEF2-02F1-4E51-A32B-58124005F3C4}">
      <dgm:prSet custT="1"/>
      <dgm:spPr/>
      <dgm:t>
        <a:bodyPr/>
        <a:lstStyle/>
        <a:p>
          <a:pPr rtl="0"/>
          <a:r>
            <a:rPr lang="en-IN" sz="2400" b="1" dirty="0" smtClean="0"/>
            <a:t>Benchmarking</a:t>
          </a:r>
          <a:r>
            <a:rPr lang="en-IN" sz="2400" dirty="0" smtClean="0"/>
            <a:t>: how’s our company doing compared to all the others in our industry?</a:t>
          </a:r>
          <a:endParaRPr lang="en-IN" sz="2400" dirty="0"/>
        </a:p>
      </dgm:t>
    </dgm:pt>
    <dgm:pt modelId="{B660472A-649C-4BF0-8CC9-C6508A2B4D00}" type="parTrans" cxnId="{7D55E45E-3317-44A3-BBC0-9DABD7032887}">
      <dgm:prSet/>
      <dgm:spPr/>
      <dgm:t>
        <a:bodyPr/>
        <a:lstStyle/>
        <a:p>
          <a:endParaRPr lang="en-US"/>
        </a:p>
      </dgm:t>
    </dgm:pt>
    <dgm:pt modelId="{3D1AB33D-49DD-4200-B887-A87ABC4AB499}" type="sibTrans" cxnId="{7D55E45E-3317-44A3-BBC0-9DABD7032887}">
      <dgm:prSet/>
      <dgm:spPr/>
      <dgm:t>
        <a:bodyPr/>
        <a:lstStyle/>
        <a:p>
          <a:endParaRPr lang="en-US"/>
        </a:p>
      </dgm:t>
    </dgm:pt>
    <dgm:pt modelId="{8FCDACF9-BE27-4F9B-93D6-BFCE4D7229EC}">
      <dgm:prSet custT="1"/>
      <dgm:spPr/>
      <dgm:t>
        <a:bodyPr/>
        <a:lstStyle/>
        <a:p>
          <a:pPr rtl="0"/>
          <a:r>
            <a:rPr lang="en-IN" sz="2400" b="1" dirty="0" smtClean="0"/>
            <a:t>Tracking</a:t>
          </a:r>
          <a:r>
            <a:rPr lang="en-IN" sz="2400" dirty="0" smtClean="0"/>
            <a:t>: how’s our environmental performance doing this year compared with previous years?</a:t>
          </a:r>
          <a:endParaRPr lang="en-IN" sz="2400" dirty="0"/>
        </a:p>
      </dgm:t>
    </dgm:pt>
    <dgm:pt modelId="{8B8F5B4D-6261-497C-B6DA-3ABE97B220E1}" type="parTrans" cxnId="{3C823B8E-6083-4C17-B008-7B8D8BA67A95}">
      <dgm:prSet/>
      <dgm:spPr/>
      <dgm:t>
        <a:bodyPr/>
        <a:lstStyle/>
        <a:p>
          <a:endParaRPr lang="en-US"/>
        </a:p>
      </dgm:t>
    </dgm:pt>
    <dgm:pt modelId="{9239FF9B-FCF6-4915-875E-CCECD8F5FDAF}" type="sibTrans" cxnId="{3C823B8E-6083-4C17-B008-7B8D8BA67A95}">
      <dgm:prSet/>
      <dgm:spPr/>
      <dgm:t>
        <a:bodyPr/>
        <a:lstStyle/>
        <a:p>
          <a:endParaRPr lang="en-US"/>
        </a:p>
      </dgm:t>
    </dgm:pt>
    <dgm:pt modelId="{152B27D6-92B1-47D0-8BC3-AECA83C07E4E}">
      <dgm:prSet custT="1"/>
      <dgm:spPr/>
      <dgm:t>
        <a:bodyPr/>
        <a:lstStyle/>
        <a:p>
          <a:pPr rtl="0"/>
          <a:r>
            <a:rPr lang="en-IN" sz="2400" b="1" dirty="0" smtClean="0"/>
            <a:t>Policy</a:t>
          </a:r>
          <a:r>
            <a:rPr lang="en-IN" sz="2400" dirty="0" smtClean="0"/>
            <a:t>: What initiatives will help improve overall environmental outcomes?</a:t>
          </a:r>
          <a:endParaRPr lang="en-IN" sz="2400" dirty="0"/>
        </a:p>
      </dgm:t>
    </dgm:pt>
    <dgm:pt modelId="{C952A7F3-F516-4AF8-806E-90542C2E8434}" type="parTrans" cxnId="{4DF27769-9DD4-4226-813E-480614EE745F}">
      <dgm:prSet/>
      <dgm:spPr/>
      <dgm:t>
        <a:bodyPr/>
        <a:lstStyle/>
        <a:p>
          <a:endParaRPr lang="en-US"/>
        </a:p>
      </dgm:t>
    </dgm:pt>
    <dgm:pt modelId="{5FEAB2F0-4A5A-47BD-B71C-5F06CC61422D}" type="sibTrans" cxnId="{4DF27769-9DD4-4226-813E-480614EE745F}">
      <dgm:prSet/>
      <dgm:spPr/>
      <dgm:t>
        <a:bodyPr/>
        <a:lstStyle/>
        <a:p>
          <a:endParaRPr lang="en-US"/>
        </a:p>
      </dgm:t>
    </dgm:pt>
    <dgm:pt modelId="{7415A113-D9D4-4D43-A6EC-65AD2A499D67}" type="pres">
      <dgm:prSet presAssocID="{B5248D72-5F3F-457E-AE49-97FD6F08ABE2}" presName="linear" presStyleCnt="0">
        <dgm:presLayoutVars>
          <dgm:animLvl val="lvl"/>
          <dgm:resizeHandles val="exact"/>
        </dgm:presLayoutVars>
      </dgm:prSet>
      <dgm:spPr/>
      <dgm:t>
        <a:bodyPr/>
        <a:lstStyle/>
        <a:p>
          <a:endParaRPr lang="en-US"/>
        </a:p>
      </dgm:t>
    </dgm:pt>
    <dgm:pt modelId="{C4B122F8-0462-4A4F-B85F-6F523D768256}" type="pres">
      <dgm:prSet presAssocID="{0FEF9F0E-12D6-4306-88C5-8949AEE689B2}" presName="parentText" presStyleLbl="node1" presStyleIdx="0" presStyleCnt="1">
        <dgm:presLayoutVars>
          <dgm:chMax val="0"/>
          <dgm:bulletEnabled val="1"/>
        </dgm:presLayoutVars>
      </dgm:prSet>
      <dgm:spPr/>
      <dgm:t>
        <a:bodyPr/>
        <a:lstStyle/>
        <a:p>
          <a:endParaRPr lang="en-US"/>
        </a:p>
      </dgm:t>
    </dgm:pt>
    <dgm:pt modelId="{A0EAD309-9A64-4E0A-9FEA-50666EE31A00}" type="pres">
      <dgm:prSet presAssocID="{0FEF9F0E-12D6-4306-88C5-8949AEE689B2}" presName="childText" presStyleLbl="revTx" presStyleIdx="0" presStyleCnt="1">
        <dgm:presLayoutVars>
          <dgm:bulletEnabled val="1"/>
        </dgm:presLayoutVars>
      </dgm:prSet>
      <dgm:spPr/>
      <dgm:t>
        <a:bodyPr/>
        <a:lstStyle/>
        <a:p>
          <a:endParaRPr lang="en-US"/>
        </a:p>
      </dgm:t>
    </dgm:pt>
  </dgm:ptLst>
  <dgm:cxnLst>
    <dgm:cxn modelId="{F7170636-DD10-4406-80EA-926A79D13BAF}" type="presOf" srcId="{0FEF9F0E-12D6-4306-88C5-8949AEE689B2}" destId="{C4B122F8-0462-4A4F-B85F-6F523D768256}" srcOrd="0" destOrd="0" presId="urn:microsoft.com/office/officeart/2005/8/layout/vList2"/>
    <dgm:cxn modelId="{9F9E3130-4B24-42A9-A7F2-3E091EDB95EE}" srcId="{0FEF9F0E-12D6-4306-88C5-8949AEE689B2}" destId="{0D8599F9-7D75-42E8-8E42-93761FE0B346}" srcOrd="0" destOrd="0" parTransId="{DAB3503F-D936-4EE0-9CDB-7229B44A45AA}" sibTransId="{50427418-AF10-4281-8F41-57B03F84366D}"/>
    <dgm:cxn modelId="{3C7A186B-D8CD-4751-944C-ED38D1D000CA}" srcId="{0FEF9F0E-12D6-4306-88C5-8949AEE689B2}" destId="{7CCDC539-7C45-4DEA-8D10-21D412197160}" srcOrd="1" destOrd="0" parTransId="{CDEDCF57-FA57-4C3B-857D-C3D855BE358D}" sibTransId="{53E5C0C2-B2D0-4963-B40B-BA11C483D7E1}"/>
    <dgm:cxn modelId="{3C823B8E-6083-4C17-B008-7B8D8BA67A95}" srcId="{0FEF9F0E-12D6-4306-88C5-8949AEE689B2}" destId="{8FCDACF9-BE27-4F9B-93D6-BFCE4D7229EC}" srcOrd="4" destOrd="0" parTransId="{8B8F5B4D-6261-497C-B6DA-3ABE97B220E1}" sibTransId="{9239FF9B-FCF6-4915-875E-CCECD8F5FDAF}"/>
    <dgm:cxn modelId="{66957E97-EA19-4252-B406-9069D09EB64E}" type="presOf" srcId="{8FCDACF9-BE27-4F9B-93D6-BFCE4D7229EC}" destId="{A0EAD309-9A64-4E0A-9FEA-50666EE31A00}" srcOrd="0" destOrd="4" presId="urn:microsoft.com/office/officeart/2005/8/layout/vList2"/>
    <dgm:cxn modelId="{497982B0-2E06-4D84-A304-037D26AFEC04}" type="presOf" srcId="{B5248D72-5F3F-457E-AE49-97FD6F08ABE2}" destId="{7415A113-D9D4-4D43-A6EC-65AD2A499D67}" srcOrd="0" destOrd="0" presId="urn:microsoft.com/office/officeart/2005/8/layout/vList2"/>
    <dgm:cxn modelId="{405581EC-BC39-4B2D-A343-6869A4055B9C}" type="presOf" srcId="{BA53DEF2-02F1-4E51-A32B-58124005F3C4}" destId="{A0EAD309-9A64-4E0A-9FEA-50666EE31A00}" srcOrd="0" destOrd="3" presId="urn:microsoft.com/office/officeart/2005/8/layout/vList2"/>
    <dgm:cxn modelId="{7D55E45E-3317-44A3-BBC0-9DABD7032887}" srcId="{0FEF9F0E-12D6-4306-88C5-8949AEE689B2}" destId="{BA53DEF2-02F1-4E51-A32B-58124005F3C4}" srcOrd="3" destOrd="0" parTransId="{B660472A-649C-4BF0-8CC9-C6508A2B4D00}" sibTransId="{3D1AB33D-49DD-4200-B887-A87ABC4AB499}"/>
    <dgm:cxn modelId="{0B9BE192-0D7E-4C80-B488-BB2BE29CE43E}" type="presOf" srcId="{152B27D6-92B1-47D0-8BC3-AECA83C07E4E}" destId="{A0EAD309-9A64-4E0A-9FEA-50666EE31A00}" srcOrd="0" destOrd="5" presId="urn:microsoft.com/office/officeart/2005/8/layout/vList2"/>
    <dgm:cxn modelId="{5C4735E9-20A1-40F5-A963-BDE9A4E6FD37}" srcId="{0FEF9F0E-12D6-4306-88C5-8949AEE689B2}" destId="{5D8E98E2-FD74-41BA-B7BF-73A24D6CEED8}" srcOrd="2" destOrd="0" parTransId="{6AA67928-A2C9-48A9-9CB3-CA766A015077}" sibTransId="{6F377437-DAD6-4978-BD24-1C6FD6536DFF}"/>
    <dgm:cxn modelId="{F91F2996-D370-4FF3-975B-8CEE8866B864}" type="presOf" srcId="{0D8599F9-7D75-42E8-8E42-93761FE0B346}" destId="{A0EAD309-9A64-4E0A-9FEA-50666EE31A00}" srcOrd="0" destOrd="0" presId="urn:microsoft.com/office/officeart/2005/8/layout/vList2"/>
    <dgm:cxn modelId="{9FB12261-B601-4EF2-9E5C-6C2018648E48}" type="presOf" srcId="{5D8E98E2-FD74-41BA-B7BF-73A24D6CEED8}" destId="{A0EAD309-9A64-4E0A-9FEA-50666EE31A00}" srcOrd="0" destOrd="2" presId="urn:microsoft.com/office/officeart/2005/8/layout/vList2"/>
    <dgm:cxn modelId="{9297A14E-0638-4D03-A431-45DBB89F83D0}" type="presOf" srcId="{7CCDC539-7C45-4DEA-8D10-21D412197160}" destId="{A0EAD309-9A64-4E0A-9FEA-50666EE31A00}" srcOrd="0" destOrd="1" presId="urn:microsoft.com/office/officeart/2005/8/layout/vList2"/>
    <dgm:cxn modelId="{4DF27769-9DD4-4226-813E-480614EE745F}" srcId="{0FEF9F0E-12D6-4306-88C5-8949AEE689B2}" destId="{152B27D6-92B1-47D0-8BC3-AECA83C07E4E}" srcOrd="5" destOrd="0" parTransId="{C952A7F3-F516-4AF8-806E-90542C2E8434}" sibTransId="{5FEAB2F0-4A5A-47BD-B71C-5F06CC61422D}"/>
    <dgm:cxn modelId="{41C97020-F1DA-4BF7-9182-8A04B7650CE3}" srcId="{B5248D72-5F3F-457E-AE49-97FD6F08ABE2}" destId="{0FEF9F0E-12D6-4306-88C5-8949AEE689B2}" srcOrd="0" destOrd="0" parTransId="{222A96B0-A10C-4523-9336-6EEED84A1F9A}" sibTransId="{E1F076F8-9849-45E3-A6B5-A763936F2C45}"/>
    <dgm:cxn modelId="{BEDCFAD0-E23E-47A5-B178-5191ABD34BF9}" type="presParOf" srcId="{7415A113-D9D4-4D43-A6EC-65AD2A499D67}" destId="{C4B122F8-0462-4A4F-B85F-6F523D768256}" srcOrd="0" destOrd="0" presId="urn:microsoft.com/office/officeart/2005/8/layout/vList2"/>
    <dgm:cxn modelId="{5D9E6E01-BAC1-42CB-9661-9D3FF58669F0}" type="presParOf" srcId="{7415A113-D9D4-4D43-A6EC-65AD2A499D67}" destId="{A0EAD309-9A64-4E0A-9FEA-50666EE31A0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93F32C-F445-4902-A094-5E078F1D5D7B}"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CE8489D3-E1B6-48BF-BB7B-802BF937E967}">
      <dgm:prSet/>
      <dgm:spPr/>
      <dgm:t>
        <a:bodyPr/>
        <a:lstStyle/>
        <a:p>
          <a:pPr rtl="0"/>
          <a:r>
            <a:rPr lang="en-US" dirty="0" smtClean="0"/>
            <a:t>Human rights and equity</a:t>
          </a:r>
          <a:endParaRPr lang="en-IN" dirty="0"/>
        </a:p>
      </dgm:t>
    </dgm:pt>
    <dgm:pt modelId="{22AA57E2-D2E7-4A71-A066-1F0FA65E382A}" type="parTrans" cxnId="{D1955946-431E-46FF-BD55-952931306FA5}">
      <dgm:prSet/>
      <dgm:spPr/>
      <dgm:t>
        <a:bodyPr/>
        <a:lstStyle/>
        <a:p>
          <a:endParaRPr lang="en-US"/>
        </a:p>
      </dgm:t>
    </dgm:pt>
    <dgm:pt modelId="{67EF48D7-5CA8-45B5-A1F6-6F0BA510781B}" type="sibTrans" cxnId="{D1955946-431E-46FF-BD55-952931306FA5}">
      <dgm:prSet/>
      <dgm:spPr/>
      <dgm:t>
        <a:bodyPr/>
        <a:lstStyle/>
        <a:p>
          <a:endParaRPr lang="en-US"/>
        </a:p>
      </dgm:t>
    </dgm:pt>
    <dgm:pt modelId="{936D161F-2DEF-488C-8033-A80B06A323DD}">
      <dgm:prSet/>
      <dgm:spPr/>
      <dgm:t>
        <a:bodyPr/>
        <a:lstStyle/>
        <a:p>
          <a:pPr rtl="0"/>
          <a:r>
            <a:rPr lang="en-US" dirty="0" smtClean="0"/>
            <a:t>Labor practices/ Health &amp; Safety </a:t>
          </a:r>
          <a:endParaRPr lang="en-IN" dirty="0"/>
        </a:p>
      </dgm:t>
    </dgm:pt>
    <dgm:pt modelId="{0D02E021-84AD-4D82-AD22-21AB51833160}" type="parTrans" cxnId="{46F65D53-37E5-4254-BDB7-F54157BD178B}">
      <dgm:prSet/>
      <dgm:spPr/>
      <dgm:t>
        <a:bodyPr/>
        <a:lstStyle/>
        <a:p>
          <a:endParaRPr lang="en-US"/>
        </a:p>
      </dgm:t>
    </dgm:pt>
    <dgm:pt modelId="{D3F0234E-1507-4ACE-B808-5EFCBCC5DB9A}" type="sibTrans" cxnId="{46F65D53-37E5-4254-BDB7-F54157BD178B}">
      <dgm:prSet/>
      <dgm:spPr/>
      <dgm:t>
        <a:bodyPr/>
        <a:lstStyle/>
        <a:p>
          <a:endParaRPr lang="en-US"/>
        </a:p>
      </dgm:t>
    </dgm:pt>
    <dgm:pt modelId="{196615D8-DCE0-4426-9411-4543E67E4F45}">
      <dgm:prSet/>
      <dgm:spPr/>
      <dgm:t>
        <a:bodyPr/>
        <a:lstStyle/>
        <a:p>
          <a:pPr rtl="0"/>
          <a:r>
            <a:rPr lang="en-US" dirty="0" smtClean="0"/>
            <a:t>Diversity, equity, and inclusion (DE&amp;I)</a:t>
          </a:r>
          <a:endParaRPr lang="en-IN" dirty="0"/>
        </a:p>
      </dgm:t>
    </dgm:pt>
    <dgm:pt modelId="{8E534817-3E5E-429D-8049-7BD094B1BB73}" type="parTrans" cxnId="{FE567D88-868C-42CD-8B36-287B1E0D5280}">
      <dgm:prSet/>
      <dgm:spPr/>
      <dgm:t>
        <a:bodyPr/>
        <a:lstStyle/>
        <a:p>
          <a:endParaRPr lang="en-US"/>
        </a:p>
      </dgm:t>
    </dgm:pt>
    <dgm:pt modelId="{5D9D3CBC-9750-4B45-91D4-3C7271496406}" type="sibTrans" cxnId="{FE567D88-868C-42CD-8B36-287B1E0D5280}">
      <dgm:prSet/>
      <dgm:spPr/>
      <dgm:t>
        <a:bodyPr/>
        <a:lstStyle/>
        <a:p>
          <a:endParaRPr lang="en-US"/>
        </a:p>
      </dgm:t>
    </dgm:pt>
    <dgm:pt modelId="{F2135E92-57C9-43BC-9D7F-394919E21D3D}">
      <dgm:prSet/>
      <dgm:spPr/>
      <dgm:t>
        <a:bodyPr/>
        <a:lstStyle/>
        <a:p>
          <a:pPr rtl="0"/>
          <a:r>
            <a:rPr lang="en-US" dirty="0" smtClean="0"/>
            <a:t>Community engagement</a:t>
          </a:r>
          <a:endParaRPr lang="en-IN" dirty="0"/>
        </a:p>
      </dgm:t>
    </dgm:pt>
    <dgm:pt modelId="{5BA116C5-01F9-4D26-BA54-E911291AE824}" type="parTrans" cxnId="{EAED8F3B-7E67-4C14-B40D-23FEE2DE05D6}">
      <dgm:prSet/>
      <dgm:spPr/>
      <dgm:t>
        <a:bodyPr/>
        <a:lstStyle/>
        <a:p>
          <a:endParaRPr lang="en-US"/>
        </a:p>
      </dgm:t>
    </dgm:pt>
    <dgm:pt modelId="{E1F74BAA-6C44-4D5B-BC6A-ABF461A23FA6}" type="sibTrans" cxnId="{EAED8F3B-7E67-4C14-B40D-23FEE2DE05D6}">
      <dgm:prSet/>
      <dgm:spPr/>
      <dgm:t>
        <a:bodyPr/>
        <a:lstStyle/>
        <a:p>
          <a:endParaRPr lang="en-US"/>
        </a:p>
      </dgm:t>
    </dgm:pt>
    <dgm:pt modelId="{DDBE463D-0E0A-4A5B-B914-3BC01D117074}">
      <dgm:prSet/>
      <dgm:spPr/>
      <dgm:t>
        <a:bodyPr/>
        <a:lstStyle/>
        <a:p>
          <a:pPr rtl="0"/>
          <a:r>
            <a:rPr lang="en-US" dirty="0" smtClean="0"/>
            <a:t>Product safety</a:t>
          </a:r>
          <a:endParaRPr lang="en-IN" dirty="0"/>
        </a:p>
      </dgm:t>
    </dgm:pt>
    <dgm:pt modelId="{4F0F7D39-62A0-4D91-83C5-2679F9BF8AEB}" type="parTrans" cxnId="{E4D88EFE-C21B-4E28-A72D-F398FE1EF972}">
      <dgm:prSet/>
      <dgm:spPr/>
      <dgm:t>
        <a:bodyPr/>
        <a:lstStyle/>
        <a:p>
          <a:endParaRPr lang="en-US"/>
        </a:p>
      </dgm:t>
    </dgm:pt>
    <dgm:pt modelId="{D9C7437A-480D-4A50-B70F-85A28ACE1207}" type="sibTrans" cxnId="{E4D88EFE-C21B-4E28-A72D-F398FE1EF972}">
      <dgm:prSet/>
      <dgm:spPr/>
      <dgm:t>
        <a:bodyPr/>
        <a:lstStyle/>
        <a:p>
          <a:endParaRPr lang="en-US"/>
        </a:p>
      </dgm:t>
    </dgm:pt>
    <dgm:pt modelId="{E9D9F0AB-6201-42C3-9D07-BE6F9D28D0C9}">
      <dgm:prSet/>
      <dgm:spPr/>
      <dgm:t>
        <a:bodyPr/>
        <a:lstStyle/>
        <a:p>
          <a:pPr rtl="0"/>
          <a:r>
            <a:rPr lang="en-US" smtClean="0"/>
            <a:t>Philanthropy</a:t>
          </a:r>
          <a:endParaRPr lang="en-IN"/>
        </a:p>
      </dgm:t>
    </dgm:pt>
    <dgm:pt modelId="{06E4A16E-9B05-4292-B08C-FA265B4CDABA}" type="parTrans" cxnId="{5BC4B257-E25E-4591-AAF7-F8A892E5F776}">
      <dgm:prSet/>
      <dgm:spPr/>
      <dgm:t>
        <a:bodyPr/>
        <a:lstStyle/>
        <a:p>
          <a:endParaRPr lang="en-US"/>
        </a:p>
      </dgm:t>
    </dgm:pt>
    <dgm:pt modelId="{0278D7EE-D26D-4546-BEA4-91F7E719445D}" type="sibTrans" cxnId="{5BC4B257-E25E-4591-AAF7-F8A892E5F776}">
      <dgm:prSet/>
      <dgm:spPr/>
      <dgm:t>
        <a:bodyPr/>
        <a:lstStyle/>
        <a:p>
          <a:endParaRPr lang="en-US"/>
        </a:p>
      </dgm:t>
    </dgm:pt>
    <dgm:pt modelId="{906A66D4-F465-452A-B088-5BE9DD51D903}" type="pres">
      <dgm:prSet presAssocID="{8993F32C-F445-4902-A094-5E078F1D5D7B}" presName="Name0" presStyleCnt="0">
        <dgm:presLayoutVars>
          <dgm:dir/>
          <dgm:resizeHandles val="exact"/>
        </dgm:presLayoutVars>
      </dgm:prSet>
      <dgm:spPr/>
      <dgm:t>
        <a:bodyPr/>
        <a:lstStyle/>
        <a:p>
          <a:endParaRPr lang="en-US"/>
        </a:p>
      </dgm:t>
    </dgm:pt>
    <dgm:pt modelId="{7D278EDD-6C39-45A5-ADD4-5DAC11BD8B9B}" type="pres">
      <dgm:prSet presAssocID="{CE8489D3-E1B6-48BF-BB7B-802BF937E967}" presName="node" presStyleLbl="node1" presStyleIdx="0" presStyleCnt="6">
        <dgm:presLayoutVars>
          <dgm:bulletEnabled val="1"/>
        </dgm:presLayoutVars>
      </dgm:prSet>
      <dgm:spPr/>
      <dgm:t>
        <a:bodyPr/>
        <a:lstStyle/>
        <a:p>
          <a:endParaRPr lang="en-US"/>
        </a:p>
      </dgm:t>
    </dgm:pt>
    <dgm:pt modelId="{4459FFF1-FE92-441F-93B1-0CA8FCE67712}" type="pres">
      <dgm:prSet presAssocID="{67EF48D7-5CA8-45B5-A1F6-6F0BA510781B}" presName="sibTrans" presStyleLbl="sibTrans2D1" presStyleIdx="0" presStyleCnt="5"/>
      <dgm:spPr/>
      <dgm:t>
        <a:bodyPr/>
        <a:lstStyle/>
        <a:p>
          <a:endParaRPr lang="en-US"/>
        </a:p>
      </dgm:t>
    </dgm:pt>
    <dgm:pt modelId="{9582D54A-931B-40D8-9322-E520EDD8D9F9}" type="pres">
      <dgm:prSet presAssocID="{67EF48D7-5CA8-45B5-A1F6-6F0BA510781B}" presName="connectorText" presStyleLbl="sibTrans2D1" presStyleIdx="0" presStyleCnt="5"/>
      <dgm:spPr/>
      <dgm:t>
        <a:bodyPr/>
        <a:lstStyle/>
        <a:p>
          <a:endParaRPr lang="en-US"/>
        </a:p>
      </dgm:t>
    </dgm:pt>
    <dgm:pt modelId="{AE457F7A-213B-4DDE-BA20-D034592DF9A7}" type="pres">
      <dgm:prSet presAssocID="{936D161F-2DEF-488C-8033-A80B06A323DD}" presName="node" presStyleLbl="node1" presStyleIdx="1" presStyleCnt="6">
        <dgm:presLayoutVars>
          <dgm:bulletEnabled val="1"/>
        </dgm:presLayoutVars>
      </dgm:prSet>
      <dgm:spPr/>
      <dgm:t>
        <a:bodyPr/>
        <a:lstStyle/>
        <a:p>
          <a:endParaRPr lang="en-US"/>
        </a:p>
      </dgm:t>
    </dgm:pt>
    <dgm:pt modelId="{911170C3-2369-4DBD-BC43-8871E0EFEF82}" type="pres">
      <dgm:prSet presAssocID="{D3F0234E-1507-4ACE-B808-5EFCBCC5DB9A}" presName="sibTrans" presStyleLbl="sibTrans2D1" presStyleIdx="1" presStyleCnt="5"/>
      <dgm:spPr/>
      <dgm:t>
        <a:bodyPr/>
        <a:lstStyle/>
        <a:p>
          <a:endParaRPr lang="en-US"/>
        </a:p>
      </dgm:t>
    </dgm:pt>
    <dgm:pt modelId="{472A1060-919A-4128-B299-5C9DD01AC3E9}" type="pres">
      <dgm:prSet presAssocID="{D3F0234E-1507-4ACE-B808-5EFCBCC5DB9A}" presName="connectorText" presStyleLbl="sibTrans2D1" presStyleIdx="1" presStyleCnt="5"/>
      <dgm:spPr/>
      <dgm:t>
        <a:bodyPr/>
        <a:lstStyle/>
        <a:p>
          <a:endParaRPr lang="en-US"/>
        </a:p>
      </dgm:t>
    </dgm:pt>
    <dgm:pt modelId="{DE1EEB7E-D8A2-4E2F-9799-A4B6685E84CE}" type="pres">
      <dgm:prSet presAssocID="{196615D8-DCE0-4426-9411-4543E67E4F45}" presName="node" presStyleLbl="node1" presStyleIdx="2" presStyleCnt="6">
        <dgm:presLayoutVars>
          <dgm:bulletEnabled val="1"/>
        </dgm:presLayoutVars>
      </dgm:prSet>
      <dgm:spPr/>
      <dgm:t>
        <a:bodyPr/>
        <a:lstStyle/>
        <a:p>
          <a:endParaRPr lang="en-US"/>
        </a:p>
      </dgm:t>
    </dgm:pt>
    <dgm:pt modelId="{5DE14720-1DF3-4A99-87DD-4FE9F3511AA8}" type="pres">
      <dgm:prSet presAssocID="{5D9D3CBC-9750-4B45-91D4-3C7271496406}" presName="sibTrans" presStyleLbl="sibTrans2D1" presStyleIdx="2" presStyleCnt="5"/>
      <dgm:spPr/>
      <dgm:t>
        <a:bodyPr/>
        <a:lstStyle/>
        <a:p>
          <a:endParaRPr lang="en-US"/>
        </a:p>
      </dgm:t>
    </dgm:pt>
    <dgm:pt modelId="{8A148EE2-210F-455C-A894-1E51A0F5BC2F}" type="pres">
      <dgm:prSet presAssocID="{5D9D3CBC-9750-4B45-91D4-3C7271496406}" presName="connectorText" presStyleLbl="sibTrans2D1" presStyleIdx="2" presStyleCnt="5"/>
      <dgm:spPr/>
      <dgm:t>
        <a:bodyPr/>
        <a:lstStyle/>
        <a:p>
          <a:endParaRPr lang="en-US"/>
        </a:p>
      </dgm:t>
    </dgm:pt>
    <dgm:pt modelId="{DFF63983-2499-4C26-8E90-511DFE5DE773}" type="pres">
      <dgm:prSet presAssocID="{F2135E92-57C9-43BC-9D7F-394919E21D3D}" presName="node" presStyleLbl="node1" presStyleIdx="3" presStyleCnt="6">
        <dgm:presLayoutVars>
          <dgm:bulletEnabled val="1"/>
        </dgm:presLayoutVars>
      </dgm:prSet>
      <dgm:spPr/>
      <dgm:t>
        <a:bodyPr/>
        <a:lstStyle/>
        <a:p>
          <a:endParaRPr lang="en-US"/>
        </a:p>
      </dgm:t>
    </dgm:pt>
    <dgm:pt modelId="{CF0E7AA0-D64A-404F-8E24-D2B1B0BA05E5}" type="pres">
      <dgm:prSet presAssocID="{E1F74BAA-6C44-4D5B-BC6A-ABF461A23FA6}" presName="sibTrans" presStyleLbl="sibTrans2D1" presStyleIdx="3" presStyleCnt="5"/>
      <dgm:spPr/>
      <dgm:t>
        <a:bodyPr/>
        <a:lstStyle/>
        <a:p>
          <a:endParaRPr lang="en-US"/>
        </a:p>
      </dgm:t>
    </dgm:pt>
    <dgm:pt modelId="{F43D207C-59BE-4B4E-A1E6-2EF61402E85C}" type="pres">
      <dgm:prSet presAssocID="{E1F74BAA-6C44-4D5B-BC6A-ABF461A23FA6}" presName="connectorText" presStyleLbl="sibTrans2D1" presStyleIdx="3" presStyleCnt="5"/>
      <dgm:spPr/>
      <dgm:t>
        <a:bodyPr/>
        <a:lstStyle/>
        <a:p>
          <a:endParaRPr lang="en-US"/>
        </a:p>
      </dgm:t>
    </dgm:pt>
    <dgm:pt modelId="{33A5B4DD-6036-46AC-8585-9003161765C5}" type="pres">
      <dgm:prSet presAssocID="{DDBE463D-0E0A-4A5B-B914-3BC01D117074}" presName="node" presStyleLbl="node1" presStyleIdx="4" presStyleCnt="6">
        <dgm:presLayoutVars>
          <dgm:bulletEnabled val="1"/>
        </dgm:presLayoutVars>
      </dgm:prSet>
      <dgm:spPr/>
      <dgm:t>
        <a:bodyPr/>
        <a:lstStyle/>
        <a:p>
          <a:endParaRPr lang="en-US"/>
        </a:p>
      </dgm:t>
    </dgm:pt>
    <dgm:pt modelId="{194B3A3A-EAB5-4BD7-B610-0EA700EEE427}" type="pres">
      <dgm:prSet presAssocID="{D9C7437A-480D-4A50-B70F-85A28ACE1207}" presName="sibTrans" presStyleLbl="sibTrans2D1" presStyleIdx="4" presStyleCnt="5"/>
      <dgm:spPr/>
      <dgm:t>
        <a:bodyPr/>
        <a:lstStyle/>
        <a:p>
          <a:endParaRPr lang="en-US"/>
        </a:p>
      </dgm:t>
    </dgm:pt>
    <dgm:pt modelId="{2983BB2E-3521-4092-A3FF-C1D21D5B1BD6}" type="pres">
      <dgm:prSet presAssocID="{D9C7437A-480D-4A50-B70F-85A28ACE1207}" presName="connectorText" presStyleLbl="sibTrans2D1" presStyleIdx="4" presStyleCnt="5"/>
      <dgm:spPr/>
      <dgm:t>
        <a:bodyPr/>
        <a:lstStyle/>
        <a:p>
          <a:endParaRPr lang="en-US"/>
        </a:p>
      </dgm:t>
    </dgm:pt>
    <dgm:pt modelId="{426480E6-B76A-48FF-A007-A5B66D5837ED}" type="pres">
      <dgm:prSet presAssocID="{E9D9F0AB-6201-42C3-9D07-BE6F9D28D0C9}" presName="node" presStyleLbl="node1" presStyleIdx="5" presStyleCnt="6">
        <dgm:presLayoutVars>
          <dgm:bulletEnabled val="1"/>
        </dgm:presLayoutVars>
      </dgm:prSet>
      <dgm:spPr/>
      <dgm:t>
        <a:bodyPr/>
        <a:lstStyle/>
        <a:p>
          <a:endParaRPr lang="en-US"/>
        </a:p>
      </dgm:t>
    </dgm:pt>
  </dgm:ptLst>
  <dgm:cxnLst>
    <dgm:cxn modelId="{5BC4B257-E25E-4591-AAF7-F8A892E5F776}" srcId="{8993F32C-F445-4902-A094-5E078F1D5D7B}" destId="{E9D9F0AB-6201-42C3-9D07-BE6F9D28D0C9}" srcOrd="5" destOrd="0" parTransId="{06E4A16E-9B05-4292-B08C-FA265B4CDABA}" sibTransId="{0278D7EE-D26D-4546-BEA4-91F7E719445D}"/>
    <dgm:cxn modelId="{FE567D88-868C-42CD-8B36-287B1E0D5280}" srcId="{8993F32C-F445-4902-A094-5E078F1D5D7B}" destId="{196615D8-DCE0-4426-9411-4543E67E4F45}" srcOrd="2" destOrd="0" parTransId="{8E534817-3E5E-429D-8049-7BD094B1BB73}" sibTransId="{5D9D3CBC-9750-4B45-91D4-3C7271496406}"/>
    <dgm:cxn modelId="{4C45FEC9-8184-4AD0-AF2A-9BF71130225E}" type="presOf" srcId="{8993F32C-F445-4902-A094-5E078F1D5D7B}" destId="{906A66D4-F465-452A-B088-5BE9DD51D903}" srcOrd="0" destOrd="0" presId="urn:microsoft.com/office/officeart/2005/8/layout/process1"/>
    <dgm:cxn modelId="{EAED8F3B-7E67-4C14-B40D-23FEE2DE05D6}" srcId="{8993F32C-F445-4902-A094-5E078F1D5D7B}" destId="{F2135E92-57C9-43BC-9D7F-394919E21D3D}" srcOrd="3" destOrd="0" parTransId="{5BA116C5-01F9-4D26-BA54-E911291AE824}" sibTransId="{E1F74BAA-6C44-4D5B-BC6A-ABF461A23FA6}"/>
    <dgm:cxn modelId="{A6863403-FDCE-4C21-B0F5-4EA12818A8C6}" type="presOf" srcId="{DDBE463D-0E0A-4A5B-B914-3BC01D117074}" destId="{33A5B4DD-6036-46AC-8585-9003161765C5}" srcOrd="0" destOrd="0" presId="urn:microsoft.com/office/officeart/2005/8/layout/process1"/>
    <dgm:cxn modelId="{3215F47F-F431-46C3-8454-C3CDBA6F40F0}" type="presOf" srcId="{F2135E92-57C9-43BC-9D7F-394919E21D3D}" destId="{DFF63983-2499-4C26-8E90-511DFE5DE773}" srcOrd="0" destOrd="0" presId="urn:microsoft.com/office/officeart/2005/8/layout/process1"/>
    <dgm:cxn modelId="{738B2616-5360-4811-84D4-AEACA657999C}" type="presOf" srcId="{D3F0234E-1507-4ACE-B808-5EFCBCC5DB9A}" destId="{472A1060-919A-4128-B299-5C9DD01AC3E9}" srcOrd="1" destOrd="0" presId="urn:microsoft.com/office/officeart/2005/8/layout/process1"/>
    <dgm:cxn modelId="{6710DC8A-CA13-46DC-A6D6-E6183131FF52}" type="presOf" srcId="{936D161F-2DEF-488C-8033-A80B06A323DD}" destId="{AE457F7A-213B-4DDE-BA20-D034592DF9A7}" srcOrd="0" destOrd="0" presId="urn:microsoft.com/office/officeart/2005/8/layout/process1"/>
    <dgm:cxn modelId="{C6434358-D595-4B0C-A397-FDBDCE95796B}" type="presOf" srcId="{E1F74BAA-6C44-4D5B-BC6A-ABF461A23FA6}" destId="{F43D207C-59BE-4B4E-A1E6-2EF61402E85C}" srcOrd="1" destOrd="0" presId="urn:microsoft.com/office/officeart/2005/8/layout/process1"/>
    <dgm:cxn modelId="{46F65D53-37E5-4254-BDB7-F54157BD178B}" srcId="{8993F32C-F445-4902-A094-5E078F1D5D7B}" destId="{936D161F-2DEF-488C-8033-A80B06A323DD}" srcOrd="1" destOrd="0" parTransId="{0D02E021-84AD-4D82-AD22-21AB51833160}" sibTransId="{D3F0234E-1507-4ACE-B808-5EFCBCC5DB9A}"/>
    <dgm:cxn modelId="{D1955946-431E-46FF-BD55-952931306FA5}" srcId="{8993F32C-F445-4902-A094-5E078F1D5D7B}" destId="{CE8489D3-E1B6-48BF-BB7B-802BF937E967}" srcOrd="0" destOrd="0" parTransId="{22AA57E2-D2E7-4A71-A066-1F0FA65E382A}" sibTransId="{67EF48D7-5CA8-45B5-A1F6-6F0BA510781B}"/>
    <dgm:cxn modelId="{7509AD41-52E6-4529-AC23-89364D74DA60}" type="presOf" srcId="{67EF48D7-5CA8-45B5-A1F6-6F0BA510781B}" destId="{4459FFF1-FE92-441F-93B1-0CA8FCE67712}" srcOrd="0" destOrd="0" presId="urn:microsoft.com/office/officeart/2005/8/layout/process1"/>
    <dgm:cxn modelId="{2CA10733-AE8F-439A-9B44-02E639340086}" type="presOf" srcId="{5D9D3CBC-9750-4B45-91D4-3C7271496406}" destId="{5DE14720-1DF3-4A99-87DD-4FE9F3511AA8}" srcOrd="0" destOrd="0" presId="urn:microsoft.com/office/officeart/2005/8/layout/process1"/>
    <dgm:cxn modelId="{E02C4238-7390-4FC5-A06B-D1F206B0B506}" type="presOf" srcId="{CE8489D3-E1B6-48BF-BB7B-802BF937E967}" destId="{7D278EDD-6C39-45A5-ADD4-5DAC11BD8B9B}" srcOrd="0" destOrd="0" presId="urn:microsoft.com/office/officeart/2005/8/layout/process1"/>
    <dgm:cxn modelId="{2FA75172-2678-4411-B8BB-5443C7E6F895}" type="presOf" srcId="{E9D9F0AB-6201-42C3-9D07-BE6F9D28D0C9}" destId="{426480E6-B76A-48FF-A007-A5B66D5837ED}" srcOrd="0" destOrd="0" presId="urn:microsoft.com/office/officeart/2005/8/layout/process1"/>
    <dgm:cxn modelId="{0C7CEC66-633B-4323-814A-D04A9FB1379F}" type="presOf" srcId="{196615D8-DCE0-4426-9411-4543E67E4F45}" destId="{DE1EEB7E-D8A2-4E2F-9799-A4B6685E84CE}" srcOrd="0" destOrd="0" presId="urn:microsoft.com/office/officeart/2005/8/layout/process1"/>
    <dgm:cxn modelId="{0E4FA776-1CD2-4EE2-92FA-D8151B130B67}" type="presOf" srcId="{67EF48D7-5CA8-45B5-A1F6-6F0BA510781B}" destId="{9582D54A-931B-40D8-9322-E520EDD8D9F9}" srcOrd="1" destOrd="0" presId="urn:microsoft.com/office/officeart/2005/8/layout/process1"/>
    <dgm:cxn modelId="{1563A3AD-EF6B-45B7-B0E8-0EB379810036}" type="presOf" srcId="{D9C7437A-480D-4A50-B70F-85A28ACE1207}" destId="{2983BB2E-3521-4092-A3FF-C1D21D5B1BD6}" srcOrd="1" destOrd="0" presId="urn:microsoft.com/office/officeart/2005/8/layout/process1"/>
    <dgm:cxn modelId="{E537C6F0-BAC6-4B84-9EBB-E3270E1EE176}" type="presOf" srcId="{D9C7437A-480D-4A50-B70F-85A28ACE1207}" destId="{194B3A3A-EAB5-4BD7-B610-0EA700EEE427}" srcOrd="0" destOrd="0" presId="urn:microsoft.com/office/officeart/2005/8/layout/process1"/>
    <dgm:cxn modelId="{181910F8-2981-47E9-A1D1-92E30E083F7E}" type="presOf" srcId="{E1F74BAA-6C44-4D5B-BC6A-ABF461A23FA6}" destId="{CF0E7AA0-D64A-404F-8E24-D2B1B0BA05E5}" srcOrd="0" destOrd="0" presId="urn:microsoft.com/office/officeart/2005/8/layout/process1"/>
    <dgm:cxn modelId="{DDF3782E-C876-488D-8DBB-5ADBCBF23B10}" type="presOf" srcId="{5D9D3CBC-9750-4B45-91D4-3C7271496406}" destId="{8A148EE2-210F-455C-A894-1E51A0F5BC2F}" srcOrd="1" destOrd="0" presId="urn:microsoft.com/office/officeart/2005/8/layout/process1"/>
    <dgm:cxn modelId="{7A0FE3A5-EE8B-4F93-AE44-076E8D414F43}" type="presOf" srcId="{D3F0234E-1507-4ACE-B808-5EFCBCC5DB9A}" destId="{911170C3-2369-4DBD-BC43-8871E0EFEF82}" srcOrd="0" destOrd="0" presId="urn:microsoft.com/office/officeart/2005/8/layout/process1"/>
    <dgm:cxn modelId="{E4D88EFE-C21B-4E28-A72D-F398FE1EF972}" srcId="{8993F32C-F445-4902-A094-5E078F1D5D7B}" destId="{DDBE463D-0E0A-4A5B-B914-3BC01D117074}" srcOrd="4" destOrd="0" parTransId="{4F0F7D39-62A0-4D91-83C5-2679F9BF8AEB}" sibTransId="{D9C7437A-480D-4A50-B70F-85A28ACE1207}"/>
    <dgm:cxn modelId="{752D4CBD-03BB-4DE8-920E-F90B1EA3DD6C}" type="presParOf" srcId="{906A66D4-F465-452A-B088-5BE9DD51D903}" destId="{7D278EDD-6C39-45A5-ADD4-5DAC11BD8B9B}" srcOrd="0" destOrd="0" presId="urn:microsoft.com/office/officeart/2005/8/layout/process1"/>
    <dgm:cxn modelId="{375EA80D-62E9-4862-9986-C83DB2C5499D}" type="presParOf" srcId="{906A66D4-F465-452A-B088-5BE9DD51D903}" destId="{4459FFF1-FE92-441F-93B1-0CA8FCE67712}" srcOrd="1" destOrd="0" presId="urn:microsoft.com/office/officeart/2005/8/layout/process1"/>
    <dgm:cxn modelId="{0F44A98E-5BA5-4B6F-8C61-99B49D6E3E0B}" type="presParOf" srcId="{4459FFF1-FE92-441F-93B1-0CA8FCE67712}" destId="{9582D54A-931B-40D8-9322-E520EDD8D9F9}" srcOrd="0" destOrd="0" presId="urn:microsoft.com/office/officeart/2005/8/layout/process1"/>
    <dgm:cxn modelId="{1948A79E-3528-479B-AE91-158E263327AF}" type="presParOf" srcId="{906A66D4-F465-452A-B088-5BE9DD51D903}" destId="{AE457F7A-213B-4DDE-BA20-D034592DF9A7}" srcOrd="2" destOrd="0" presId="urn:microsoft.com/office/officeart/2005/8/layout/process1"/>
    <dgm:cxn modelId="{B7AAC4A7-47EA-48E9-9EDD-27ED5A6C8803}" type="presParOf" srcId="{906A66D4-F465-452A-B088-5BE9DD51D903}" destId="{911170C3-2369-4DBD-BC43-8871E0EFEF82}" srcOrd="3" destOrd="0" presId="urn:microsoft.com/office/officeart/2005/8/layout/process1"/>
    <dgm:cxn modelId="{EE47668A-6B03-4810-B935-42884E141B37}" type="presParOf" srcId="{911170C3-2369-4DBD-BC43-8871E0EFEF82}" destId="{472A1060-919A-4128-B299-5C9DD01AC3E9}" srcOrd="0" destOrd="0" presId="urn:microsoft.com/office/officeart/2005/8/layout/process1"/>
    <dgm:cxn modelId="{B1E0A0F0-CF18-4E36-825B-C5D32A1F6ADA}" type="presParOf" srcId="{906A66D4-F465-452A-B088-5BE9DD51D903}" destId="{DE1EEB7E-D8A2-4E2F-9799-A4B6685E84CE}" srcOrd="4" destOrd="0" presId="urn:microsoft.com/office/officeart/2005/8/layout/process1"/>
    <dgm:cxn modelId="{59FF35D2-FBFD-4E41-9332-4CE08C371FDB}" type="presParOf" srcId="{906A66D4-F465-452A-B088-5BE9DD51D903}" destId="{5DE14720-1DF3-4A99-87DD-4FE9F3511AA8}" srcOrd="5" destOrd="0" presId="urn:microsoft.com/office/officeart/2005/8/layout/process1"/>
    <dgm:cxn modelId="{D35965E5-0395-462D-A757-879B70CECE8A}" type="presParOf" srcId="{5DE14720-1DF3-4A99-87DD-4FE9F3511AA8}" destId="{8A148EE2-210F-455C-A894-1E51A0F5BC2F}" srcOrd="0" destOrd="0" presId="urn:microsoft.com/office/officeart/2005/8/layout/process1"/>
    <dgm:cxn modelId="{2FF7D717-1BC5-48C7-80E4-405F00EEBEE1}" type="presParOf" srcId="{906A66D4-F465-452A-B088-5BE9DD51D903}" destId="{DFF63983-2499-4C26-8E90-511DFE5DE773}" srcOrd="6" destOrd="0" presId="urn:microsoft.com/office/officeart/2005/8/layout/process1"/>
    <dgm:cxn modelId="{4546DF85-FA28-4CF7-A200-5160A25204B0}" type="presParOf" srcId="{906A66D4-F465-452A-B088-5BE9DD51D903}" destId="{CF0E7AA0-D64A-404F-8E24-D2B1B0BA05E5}" srcOrd="7" destOrd="0" presId="urn:microsoft.com/office/officeart/2005/8/layout/process1"/>
    <dgm:cxn modelId="{99D82C62-F093-48D4-BA19-1F24A79F8E3A}" type="presParOf" srcId="{CF0E7AA0-D64A-404F-8E24-D2B1B0BA05E5}" destId="{F43D207C-59BE-4B4E-A1E6-2EF61402E85C}" srcOrd="0" destOrd="0" presId="urn:microsoft.com/office/officeart/2005/8/layout/process1"/>
    <dgm:cxn modelId="{EAEB8639-CC15-4950-87B4-1E64C60B2D5E}" type="presParOf" srcId="{906A66D4-F465-452A-B088-5BE9DD51D903}" destId="{33A5B4DD-6036-46AC-8585-9003161765C5}" srcOrd="8" destOrd="0" presId="urn:microsoft.com/office/officeart/2005/8/layout/process1"/>
    <dgm:cxn modelId="{0029E362-E4FF-4C54-AF5E-1F6B8A90D9D3}" type="presParOf" srcId="{906A66D4-F465-452A-B088-5BE9DD51D903}" destId="{194B3A3A-EAB5-4BD7-B610-0EA700EEE427}" srcOrd="9" destOrd="0" presId="urn:microsoft.com/office/officeart/2005/8/layout/process1"/>
    <dgm:cxn modelId="{6DA52D31-9287-41D5-B52B-F6F23A459739}" type="presParOf" srcId="{194B3A3A-EAB5-4BD7-B610-0EA700EEE427}" destId="{2983BB2E-3521-4092-A3FF-C1D21D5B1BD6}" srcOrd="0" destOrd="0" presId="urn:microsoft.com/office/officeart/2005/8/layout/process1"/>
    <dgm:cxn modelId="{7D24734C-E9D9-43E3-B862-AC5E44AAB335}" type="presParOf" srcId="{906A66D4-F465-452A-B088-5BE9DD51D903}" destId="{426480E6-B76A-48FF-A007-A5B66D5837E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621033-A487-4D50-ABF8-80961F7201BE}" type="doc">
      <dgm:prSet loTypeId="urn:microsoft.com/office/officeart/2005/8/layout/hProcess11" loCatId="process" qsTypeId="urn:microsoft.com/office/officeart/2005/8/quickstyle/simple1" qsCatId="simple" csTypeId="urn:microsoft.com/office/officeart/2005/8/colors/accent2_4" csCatId="accent2"/>
      <dgm:spPr/>
      <dgm:t>
        <a:bodyPr/>
        <a:lstStyle/>
        <a:p>
          <a:endParaRPr lang="en-US"/>
        </a:p>
      </dgm:t>
    </dgm:pt>
    <dgm:pt modelId="{2397048D-339B-490B-A04B-910CB21E0E33}">
      <dgm:prSet/>
      <dgm:spPr/>
      <dgm:t>
        <a:bodyPr/>
        <a:lstStyle/>
        <a:p>
          <a:pPr rtl="0"/>
          <a:r>
            <a:rPr lang="en-US" smtClean="0"/>
            <a:t>Executive management</a:t>
          </a:r>
          <a:endParaRPr lang="en-IN"/>
        </a:p>
      </dgm:t>
    </dgm:pt>
    <dgm:pt modelId="{5671E571-2CC5-4864-B7B3-263026FC7CC0}" type="parTrans" cxnId="{EE43912F-99F5-4CD3-9C49-00DA9F535B74}">
      <dgm:prSet/>
      <dgm:spPr/>
      <dgm:t>
        <a:bodyPr/>
        <a:lstStyle/>
        <a:p>
          <a:endParaRPr lang="en-US"/>
        </a:p>
      </dgm:t>
    </dgm:pt>
    <dgm:pt modelId="{332BCFE6-A129-4190-9FB8-92D286484C81}" type="sibTrans" cxnId="{EE43912F-99F5-4CD3-9C49-00DA9F535B74}">
      <dgm:prSet/>
      <dgm:spPr/>
      <dgm:t>
        <a:bodyPr/>
        <a:lstStyle/>
        <a:p>
          <a:endParaRPr lang="en-US"/>
        </a:p>
      </dgm:t>
    </dgm:pt>
    <dgm:pt modelId="{C659BE4D-B6E0-4951-9DFA-3B8780A43474}">
      <dgm:prSet/>
      <dgm:spPr/>
      <dgm:t>
        <a:bodyPr/>
        <a:lstStyle/>
        <a:p>
          <a:pPr rtl="0"/>
          <a:r>
            <a:rPr lang="en-US" smtClean="0"/>
            <a:t>Financial reporting</a:t>
          </a:r>
          <a:endParaRPr lang="en-IN"/>
        </a:p>
      </dgm:t>
    </dgm:pt>
    <dgm:pt modelId="{DDA1EF37-3B41-413D-8058-6F49884F0382}" type="parTrans" cxnId="{59694FD7-BBEC-4011-8DA6-19281012D890}">
      <dgm:prSet/>
      <dgm:spPr/>
      <dgm:t>
        <a:bodyPr/>
        <a:lstStyle/>
        <a:p>
          <a:endParaRPr lang="en-US"/>
        </a:p>
      </dgm:t>
    </dgm:pt>
    <dgm:pt modelId="{505EF46C-E78E-4DC4-B477-99C89B44A3EA}" type="sibTrans" cxnId="{59694FD7-BBEC-4011-8DA6-19281012D890}">
      <dgm:prSet/>
      <dgm:spPr/>
      <dgm:t>
        <a:bodyPr/>
        <a:lstStyle/>
        <a:p>
          <a:endParaRPr lang="en-US"/>
        </a:p>
      </dgm:t>
    </dgm:pt>
    <dgm:pt modelId="{C1BAC64D-769D-4ADE-B71C-FA569ACCABD8}">
      <dgm:prSet/>
      <dgm:spPr/>
      <dgm:t>
        <a:bodyPr/>
        <a:lstStyle/>
        <a:p>
          <a:pPr rtl="0"/>
          <a:r>
            <a:rPr lang="en-US" smtClean="0"/>
            <a:t>Board members engagement </a:t>
          </a:r>
          <a:endParaRPr lang="en-IN"/>
        </a:p>
      </dgm:t>
    </dgm:pt>
    <dgm:pt modelId="{3D1F5747-2955-42FE-A714-287D2F207553}" type="parTrans" cxnId="{92388F40-289D-48DB-876F-5DD38F6C0D09}">
      <dgm:prSet/>
      <dgm:spPr/>
      <dgm:t>
        <a:bodyPr/>
        <a:lstStyle/>
        <a:p>
          <a:endParaRPr lang="en-US"/>
        </a:p>
      </dgm:t>
    </dgm:pt>
    <dgm:pt modelId="{5136ED3A-6FF0-457A-BCAA-951B1EE815F4}" type="sibTrans" cxnId="{92388F40-289D-48DB-876F-5DD38F6C0D09}">
      <dgm:prSet/>
      <dgm:spPr/>
      <dgm:t>
        <a:bodyPr/>
        <a:lstStyle/>
        <a:p>
          <a:endParaRPr lang="en-US"/>
        </a:p>
      </dgm:t>
    </dgm:pt>
    <dgm:pt modelId="{C517EB4B-3D15-4A09-B9C4-A592A4493AC3}">
      <dgm:prSet/>
      <dgm:spPr/>
      <dgm:t>
        <a:bodyPr/>
        <a:lstStyle/>
        <a:p>
          <a:pPr rtl="0"/>
          <a:r>
            <a:rPr lang="en-US" smtClean="0"/>
            <a:t>Stakeholder relations</a:t>
          </a:r>
          <a:endParaRPr lang="en-IN"/>
        </a:p>
      </dgm:t>
    </dgm:pt>
    <dgm:pt modelId="{9C268867-6EFA-449C-8BF6-E76CC721970F}" type="parTrans" cxnId="{E6611B38-FD8D-4B2D-9222-CC1083A0B73C}">
      <dgm:prSet/>
      <dgm:spPr/>
      <dgm:t>
        <a:bodyPr/>
        <a:lstStyle/>
        <a:p>
          <a:endParaRPr lang="en-US"/>
        </a:p>
      </dgm:t>
    </dgm:pt>
    <dgm:pt modelId="{63FE9DCE-9286-466F-AB40-94F604D68A15}" type="sibTrans" cxnId="{E6611B38-FD8D-4B2D-9222-CC1083A0B73C}">
      <dgm:prSet/>
      <dgm:spPr/>
      <dgm:t>
        <a:bodyPr/>
        <a:lstStyle/>
        <a:p>
          <a:endParaRPr lang="en-US"/>
        </a:p>
      </dgm:t>
    </dgm:pt>
    <dgm:pt modelId="{288D15D0-B547-420D-BC45-594E9A9FBDE3}">
      <dgm:prSet/>
      <dgm:spPr/>
      <dgm:t>
        <a:bodyPr/>
        <a:lstStyle/>
        <a:p>
          <a:pPr rtl="0"/>
          <a:r>
            <a:rPr lang="en-US" smtClean="0"/>
            <a:t>Employee engagement</a:t>
          </a:r>
          <a:endParaRPr lang="en-IN"/>
        </a:p>
      </dgm:t>
    </dgm:pt>
    <dgm:pt modelId="{450E2099-49B0-4562-9FB0-56827CB1BC8C}" type="parTrans" cxnId="{38E25ED4-5C77-4BEC-818C-10853A8733B5}">
      <dgm:prSet/>
      <dgm:spPr/>
      <dgm:t>
        <a:bodyPr/>
        <a:lstStyle/>
        <a:p>
          <a:endParaRPr lang="en-US"/>
        </a:p>
      </dgm:t>
    </dgm:pt>
    <dgm:pt modelId="{D321B06E-B209-4EE5-A83A-508F95238ABE}" type="sibTrans" cxnId="{38E25ED4-5C77-4BEC-818C-10853A8733B5}">
      <dgm:prSet/>
      <dgm:spPr/>
      <dgm:t>
        <a:bodyPr/>
        <a:lstStyle/>
        <a:p>
          <a:endParaRPr lang="en-US"/>
        </a:p>
      </dgm:t>
    </dgm:pt>
    <dgm:pt modelId="{B8C7E460-D3B0-42D0-85BE-3034BEF9153D}">
      <dgm:prSet/>
      <dgm:spPr/>
      <dgm:t>
        <a:bodyPr/>
        <a:lstStyle/>
        <a:p>
          <a:pPr rtl="0"/>
          <a:r>
            <a:rPr lang="en-US" smtClean="0"/>
            <a:t>Reduced risk</a:t>
          </a:r>
          <a:endParaRPr lang="en-IN"/>
        </a:p>
      </dgm:t>
    </dgm:pt>
    <dgm:pt modelId="{233D8AB5-F9A6-47CE-93B1-B4D9DD931B6F}" type="parTrans" cxnId="{5381F51B-6F24-43FB-8E51-147CB0E3E1D4}">
      <dgm:prSet/>
      <dgm:spPr/>
      <dgm:t>
        <a:bodyPr/>
        <a:lstStyle/>
        <a:p>
          <a:endParaRPr lang="en-US"/>
        </a:p>
      </dgm:t>
    </dgm:pt>
    <dgm:pt modelId="{714DACCD-14E4-4870-A6F2-FB8D1CE6797A}" type="sibTrans" cxnId="{5381F51B-6F24-43FB-8E51-147CB0E3E1D4}">
      <dgm:prSet/>
      <dgm:spPr/>
      <dgm:t>
        <a:bodyPr/>
        <a:lstStyle/>
        <a:p>
          <a:endParaRPr lang="en-US"/>
        </a:p>
      </dgm:t>
    </dgm:pt>
    <dgm:pt modelId="{D8E0CC4A-BAF4-4765-A7EA-AE5B073D6174}">
      <dgm:prSet/>
      <dgm:spPr/>
      <dgm:t>
        <a:bodyPr/>
        <a:lstStyle/>
        <a:p>
          <a:pPr rtl="0"/>
          <a:r>
            <a:rPr lang="en-US" dirty="0" smtClean="0"/>
            <a:t>Systemic risk management</a:t>
          </a:r>
          <a:endParaRPr lang="en-IN" dirty="0"/>
        </a:p>
      </dgm:t>
    </dgm:pt>
    <dgm:pt modelId="{82F6812A-3306-4CAE-AB00-71B647AA374C}" type="parTrans" cxnId="{7EBCA62C-E72E-4854-BB66-5BFB06CB25A3}">
      <dgm:prSet/>
      <dgm:spPr/>
      <dgm:t>
        <a:bodyPr/>
        <a:lstStyle/>
        <a:p>
          <a:endParaRPr lang="en-US"/>
        </a:p>
      </dgm:t>
    </dgm:pt>
    <dgm:pt modelId="{47B28B9D-0D46-47A1-B3A5-DCE7B3AD3340}" type="sibTrans" cxnId="{7EBCA62C-E72E-4854-BB66-5BFB06CB25A3}">
      <dgm:prSet/>
      <dgm:spPr/>
      <dgm:t>
        <a:bodyPr/>
        <a:lstStyle/>
        <a:p>
          <a:endParaRPr lang="en-US"/>
        </a:p>
      </dgm:t>
    </dgm:pt>
    <dgm:pt modelId="{EEA35DAB-5EE0-4D38-A2E1-41FA8D5469D2}" type="pres">
      <dgm:prSet presAssocID="{22621033-A487-4D50-ABF8-80961F7201BE}" presName="Name0" presStyleCnt="0">
        <dgm:presLayoutVars>
          <dgm:dir/>
          <dgm:resizeHandles val="exact"/>
        </dgm:presLayoutVars>
      </dgm:prSet>
      <dgm:spPr/>
      <dgm:t>
        <a:bodyPr/>
        <a:lstStyle/>
        <a:p>
          <a:endParaRPr lang="en-US"/>
        </a:p>
      </dgm:t>
    </dgm:pt>
    <dgm:pt modelId="{2A40516A-9D65-401A-8C9E-0BD8E9FAABC3}" type="pres">
      <dgm:prSet presAssocID="{22621033-A487-4D50-ABF8-80961F7201BE}" presName="arrow" presStyleLbl="bgShp" presStyleIdx="0" presStyleCnt="1"/>
      <dgm:spPr/>
    </dgm:pt>
    <dgm:pt modelId="{C479D45E-E6D8-4557-9474-79D43B5E3102}" type="pres">
      <dgm:prSet presAssocID="{22621033-A487-4D50-ABF8-80961F7201BE}" presName="points" presStyleCnt="0"/>
      <dgm:spPr/>
    </dgm:pt>
    <dgm:pt modelId="{F0674BFA-ACD4-4E47-812A-ECA55313788C}" type="pres">
      <dgm:prSet presAssocID="{2397048D-339B-490B-A04B-910CB21E0E33}" presName="compositeA" presStyleCnt="0"/>
      <dgm:spPr/>
    </dgm:pt>
    <dgm:pt modelId="{5D52646A-4D4D-4874-B0CD-210EA90B2499}" type="pres">
      <dgm:prSet presAssocID="{2397048D-339B-490B-A04B-910CB21E0E33}" presName="textA" presStyleLbl="revTx" presStyleIdx="0" presStyleCnt="7">
        <dgm:presLayoutVars>
          <dgm:bulletEnabled val="1"/>
        </dgm:presLayoutVars>
      </dgm:prSet>
      <dgm:spPr/>
      <dgm:t>
        <a:bodyPr/>
        <a:lstStyle/>
        <a:p>
          <a:endParaRPr lang="en-US"/>
        </a:p>
      </dgm:t>
    </dgm:pt>
    <dgm:pt modelId="{C53092CC-10C5-4FDA-B857-A90AF1DFB42D}" type="pres">
      <dgm:prSet presAssocID="{2397048D-339B-490B-A04B-910CB21E0E33}" presName="circleA" presStyleLbl="node1" presStyleIdx="0" presStyleCnt="7"/>
      <dgm:spPr/>
    </dgm:pt>
    <dgm:pt modelId="{232CD802-8CE6-4B55-8260-77FC0DA74264}" type="pres">
      <dgm:prSet presAssocID="{2397048D-339B-490B-A04B-910CB21E0E33}" presName="spaceA" presStyleCnt="0"/>
      <dgm:spPr/>
    </dgm:pt>
    <dgm:pt modelId="{0DC0F918-D784-4DFD-B32F-41220C1E3878}" type="pres">
      <dgm:prSet presAssocID="{332BCFE6-A129-4190-9FB8-92D286484C81}" presName="space" presStyleCnt="0"/>
      <dgm:spPr/>
    </dgm:pt>
    <dgm:pt modelId="{743EFA27-AA1E-4A2B-B41E-31E1AC6C9AAC}" type="pres">
      <dgm:prSet presAssocID="{C659BE4D-B6E0-4951-9DFA-3B8780A43474}" presName="compositeB" presStyleCnt="0"/>
      <dgm:spPr/>
    </dgm:pt>
    <dgm:pt modelId="{74E5D3FE-B952-4933-A6BE-5CE61E6C034F}" type="pres">
      <dgm:prSet presAssocID="{C659BE4D-B6E0-4951-9DFA-3B8780A43474}" presName="textB" presStyleLbl="revTx" presStyleIdx="1" presStyleCnt="7">
        <dgm:presLayoutVars>
          <dgm:bulletEnabled val="1"/>
        </dgm:presLayoutVars>
      </dgm:prSet>
      <dgm:spPr/>
      <dgm:t>
        <a:bodyPr/>
        <a:lstStyle/>
        <a:p>
          <a:endParaRPr lang="en-US"/>
        </a:p>
      </dgm:t>
    </dgm:pt>
    <dgm:pt modelId="{95B78398-324D-40F7-B552-576A4868286D}" type="pres">
      <dgm:prSet presAssocID="{C659BE4D-B6E0-4951-9DFA-3B8780A43474}" presName="circleB" presStyleLbl="node1" presStyleIdx="1" presStyleCnt="7"/>
      <dgm:spPr/>
    </dgm:pt>
    <dgm:pt modelId="{5A821F93-1578-4693-AA4F-4609F384D5E4}" type="pres">
      <dgm:prSet presAssocID="{C659BE4D-B6E0-4951-9DFA-3B8780A43474}" presName="spaceB" presStyleCnt="0"/>
      <dgm:spPr/>
    </dgm:pt>
    <dgm:pt modelId="{810AD7E7-060A-40C8-AC2B-AB9D7CB5C356}" type="pres">
      <dgm:prSet presAssocID="{505EF46C-E78E-4DC4-B477-99C89B44A3EA}" presName="space" presStyleCnt="0"/>
      <dgm:spPr/>
    </dgm:pt>
    <dgm:pt modelId="{D553C8A5-20F2-442E-858C-D2614D6AE872}" type="pres">
      <dgm:prSet presAssocID="{C1BAC64D-769D-4ADE-B71C-FA569ACCABD8}" presName="compositeA" presStyleCnt="0"/>
      <dgm:spPr/>
    </dgm:pt>
    <dgm:pt modelId="{45B24E70-3D9E-4996-95E5-23CA9C1E2D0E}" type="pres">
      <dgm:prSet presAssocID="{C1BAC64D-769D-4ADE-B71C-FA569ACCABD8}" presName="textA" presStyleLbl="revTx" presStyleIdx="2" presStyleCnt="7">
        <dgm:presLayoutVars>
          <dgm:bulletEnabled val="1"/>
        </dgm:presLayoutVars>
      </dgm:prSet>
      <dgm:spPr/>
      <dgm:t>
        <a:bodyPr/>
        <a:lstStyle/>
        <a:p>
          <a:endParaRPr lang="en-US"/>
        </a:p>
      </dgm:t>
    </dgm:pt>
    <dgm:pt modelId="{F0A55A2F-875D-4451-B52D-03152316AF66}" type="pres">
      <dgm:prSet presAssocID="{C1BAC64D-769D-4ADE-B71C-FA569ACCABD8}" presName="circleA" presStyleLbl="node1" presStyleIdx="2" presStyleCnt="7"/>
      <dgm:spPr/>
    </dgm:pt>
    <dgm:pt modelId="{F3F4D5B3-9168-4363-9333-3AA753348693}" type="pres">
      <dgm:prSet presAssocID="{C1BAC64D-769D-4ADE-B71C-FA569ACCABD8}" presName="spaceA" presStyleCnt="0"/>
      <dgm:spPr/>
    </dgm:pt>
    <dgm:pt modelId="{39373745-7474-45E1-817B-C32C32368D55}" type="pres">
      <dgm:prSet presAssocID="{5136ED3A-6FF0-457A-BCAA-951B1EE815F4}" presName="space" presStyleCnt="0"/>
      <dgm:spPr/>
    </dgm:pt>
    <dgm:pt modelId="{F56B98E2-3D69-42F8-8A13-9BC1A0E96380}" type="pres">
      <dgm:prSet presAssocID="{C517EB4B-3D15-4A09-B9C4-A592A4493AC3}" presName="compositeB" presStyleCnt="0"/>
      <dgm:spPr/>
    </dgm:pt>
    <dgm:pt modelId="{A41EBC57-F608-41E1-8054-AAE0A4C71F91}" type="pres">
      <dgm:prSet presAssocID="{C517EB4B-3D15-4A09-B9C4-A592A4493AC3}" presName="textB" presStyleLbl="revTx" presStyleIdx="3" presStyleCnt="7">
        <dgm:presLayoutVars>
          <dgm:bulletEnabled val="1"/>
        </dgm:presLayoutVars>
      </dgm:prSet>
      <dgm:spPr/>
      <dgm:t>
        <a:bodyPr/>
        <a:lstStyle/>
        <a:p>
          <a:endParaRPr lang="en-US"/>
        </a:p>
      </dgm:t>
    </dgm:pt>
    <dgm:pt modelId="{5E5F253E-333D-4C2A-96FD-6284825181DE}" type="pres">
      <dgm:prSet presAssocID="{C517EB4B-3D15-4A09-B9C4-A592A4493AC3}" presName="circleB" presStyleLbl="node1" presStyleIdx="3" presStyleCnt="7"/>
      <dgm:spPr/>
    </dgm:pt>
    <dgm:pt modelId="{C3068FEC-AA06-40C9-9D2E-7495F424D9C8}" type="pres">
      <dgm:prSet presAssocID="{C517EB4B-3D15-4A09-B9C4-A592A4493AC3}" presName="spaceB" presStyleCnt="0"/>
      <dgm:spPr/>
    </dgm:pt>
    <dgm:pt modelId="{900411F2-1EEF-46DC-B741-A0134EDB0820}" type="pres">
      <dgm:prSet presAssocID="{63FE9DCE-9286-466F-AB40-94F604D68A15}" presName="space" presStyleCnt="0"/>
      <dgm:spPr/>
    </dgm:pt>
    <dgm:pt modelId="{F390422A-F5F7-4CB1-B905-99F0BD55F173}" type="pres">
      <dgm:prSet presAssocID="{288D15D0-B547-420D-BC45-594E9A9FBDE3}" presName="compositeA" presStyleCnt="0"/>
      <dgm:spPr/>
    </dgm:pt>
    <dgm:pt modelId="{B0B66578-8A5D-40FD-9994-3802C725DDAA}" type="pres">
      <dgm:prSet presAssocID="{288D15D0-B547-420D-BC45-594E9A9FBDE3}" presName="textA" presStyleLbl="revTx" presStyleIdx="4" presStyleCnt="7">
        <dgm:presLayoutVars>
          <dgm:bulletEnabled val="1"/>
        </dgm:presLayoutVars>
      </dgm:prSet>
      <dgm:spPr/>
      <dgm:t>
        <a:bodyPr/>
        <a:lstStyle/>
        <a:p>
          <a:endParaRPr lang="en-US"/>
        </a:p>
      </dgm:t>
    </dgm:pt>
    <dgm:pt modelId="{864C2C8E-05A7-4E13-A78A-890287559975}" type="pres">
      <dgm:prSet presAssocID="{288D15D0-B547-420D-BC45-594E9A9FBDE3}" presName="circleA" presStyleLbl="node1" presStyleIdx="4" presStyleCnt="7"/>
      <dgm:spPr/>
    </dgm:pt>
    <dgm:pt modelId="{575359DB-42C4-4564-A4AB-2B16AD3E2026}" type="pres">
      <dgm:prSet presAssocID="{288D15D0-B547-420D-BC45-594E9A9FBDE3}" presName="spaceA" presStyleCnt="0"/>
      <dgm:spPr/>
    </dgm:pt>
    <dgm:pt modelId="{EC998877-2632-4EED-874A-905B43DAEE78}" type="pres">
      <dgm:prSet presAssocID="{D321B06E-B209-4EE5-A83A-508F95238ABE}" presName="space" presStyleCnt="0"/>
      <dgm:spPr/>
    </dgm:pt>
    <dgm:pt modelId="{463144DB-92E8-4CC9-A024-30297575C265}" type="pres">
      <dgm:prSet presAssocID="{B8C7E460-D3B0-42D0-85BE-3034BEF9153D}" presName="compositeB" presStyleCnt="0"/>
      <dgm:spPr/>
    </dgm:pt>
    <dgm:pt modelId="{3A326D66-39AC-44F5-B954-80DD868249C9}" type="pres">
      <dgm:prSet presAssocID="{B8C7E460-D3B0-42D0-85BE-3034BEF9153D}" presName="textB" presStyleLbl="revTx" presStyleIdx="5" presStyleCnt="7">
        <dgm:presLayoutVars>
          <dgm:bulletEnabled val="1"/>
        </dgm:presLayoutVars>
      </dgm:prSet>
      <dgm:spPr/>
      <dgm:t>
        <a:bodyPr/>
        <a:lstStyle/>
        <a:p>
          <a:endParaRPr lang="en-US"/>
        </a:p>
      </dgm:t>
    </dgm:pt>
    <dgm:pt modelId="{6F61163A-8725-436C-BBF2-FA6120D7E640}" type="pres">
      <dgm:prSet presAssocID="{B8C7E460-D3B0-42D0-85BE-3034BEF9153D}" presName="circleB" presStyleLbl="node1" presStyleIdx="5" presStyleCnt="7"/>
      <dgm:spPr/>
    </dgm:pt>
    <dgm:pt modelId="{DAF9D558-DB1F-4065-8915-DE412AA704A4}" type="pres">
      <dgm:prSet presAssocID="{B8C7E460-D3B0-42D0-85BE-3034BEF9153D}" presName="spaceB" presStyleCnt="0"/>
      <dgm:spPr/>
    </dgm:pt>
    <dgm:pt modelId="{BF7DA58E-2FC8-456C-8393-D42AFA5209AE}" type="pres">
      <dgm:prSet presAssocID="{714DACCD-14E4-4870-A6F2-FB8D1CE6797A}" presName="space" presStyleCnt="0"/>
      <dgm:spPr/>
    </dgm:pt>
    <dgm:pt modelId="{4C7419F2-E21E-404E-BF55-5BFC88EF9D7E}" type="pres">
      <dgm:prSet presAssocID="{D8E0CC4A-BAF4-4765-A7EA-AE5B073D6174}" presName="compositeA" presStyleCnt="0"/>
      <dgm:spPr/>
    </dgm:pt>
    <dgm:pt modelId="{6D3AE236-8D6E-4043-B8EF-B6E5A78A94EB}" type="pres">
      <dgm:prSet presAssocID="{D8E0CC4A-BAF4-4765-A7EA-AE5B073D6174}" presName="textA" presStyleLbl="revTx" presStyleIdx="6" presStyleCnt="7">
        <dgm:presLayoutVars>
          <dgm:bulletEnabled val="1"/>
        </dgm:presLayoutVars>
      </dgm:prSet>
      <dgm:spPr/>
      <dgm:t>
        <a:bodyPr/>
        <a:lstStyle/>
        <a:p>
          <a:endParaRPr lang="en-US"/>
        </a:p>
      </dgm:t>
    </dgm:pt>
    <dgm:pt modelId="{42C006CB-825F-44EA-9893-C29EFD27B4E0}" type="pres">
      <dgm:prSet presAssocID="{D8E0CC4A-BAF4-4765-A7EA-AE5B073D6174}" presName="circleA" presStyleLbl="node1" presStyleIdx="6" presStyleCnt="7"/>
      <dgm:spPr/>
    </dgm:pt>
    <dgm:pt modelId="{5DDCDD01-6285-4EC6-921E-2FC311D922C7}" type="pres">
      <dgm:prSet presAssocID="{D8E0CC4A-BAF4-4765-A7EA-AE5B073D6174}" presName="spaceA" presStyleCnt="0"/>
      <dgm:spPr/>
    </dgm:pt>
  </dgm:ptLst>
  <dgm:cxnLst>
    <dgm:cxn modelId="{BBA24D36-6818-4943-824F-7FEE92279AE5}" type="presOf" srcId="{C517EB4B-3D15-4A09-B9C4-A592A4493AC3}" destId="{A41EBC57-F608-41E1-8054-AAE0A4C71F91}" srcOrd="0" destOrd="0" presId="urn:microsoft.com/office/officeart/2005/8/layout/hProcess11"/>
    <dgm:cxn modelId="{59694FD7-BBEC-4011-8DA6-19281012D890}" srcId="{22621033-A487-4D50-ABF8-80961F7201BE}" destId="{C659BE4D-B6E0-4951-9DFA-3B8780A43474}" srcOrd="1" destOrd="0" parTransId="{DDA1EF37-3B41-413D-8058-6F49884F0382}" sibTransId="{505EF46C-E78E-4DC4-B477-99C89B44A3EA}"/>
    <dgm:cxn modelId="{5381F51B-6F24-43FB-8E51-147CB0E3E1D4}" srcId="{22621033-A487-4D50-ABF8-80961F7201BE}" destId="{B8C7E460-D3B0-42D0-85BE-3034BEF9153D}" srcOrd="5" destOrd="0" parTransId="{233D8AB5-F9A6-47CE-93B1-B4D9DD931B6F}" sibTransId="{714DACCD-14E4-4870-A6F2-FB8D1CE6797A}"/>
    <dgm:cxn modelId="{7EBCA62C-E72E-4854-BB66-5BFB06CB25A3}" srcId="{22621033-A487-4D50-ABF8-80961F7201BE}" destId="{D8E0CC4A-BAF4-4765-A7EA-AE5B073D6174}" srcOrd="6" destOrd="0" parTransId="{82F6812A-3306-4CAE-AB00-71B647AA374C}" sibTransId="{47B28B9D-0D46-47A1-B3A5-DCE7B3AD3340}"/>
    <dgm:cxn modelId="{E6611B38-FD8D-4B2D-9222-CC1083A0B73C}" srcId="{22621033-A487-4D50-ABF8-80961F7201BE}" destId="{C517EB4B-3D15-4A09-B9C4-A592A4493AC3}" srcOrd="3" destOrd="0" parTransId="{9C268867-6EFA-449C-8BF6-E76CC721970F}" sibTransId="{63FE9DCE-9286-466F-AB40-94F604D68A15}"/>
    <dgm:cxn modelId="{92388F40-289D-48DB-876F-5DD38F6C0D09}" srcId="{22621033-A487-4D50-ABF8-80961F7201BE}" destId="{C1BAC64D-769D-4ADE-B71C-FA569ACCABD8}" srcOrd="2" destOrd="0" parTransId="{3D1F5747-2955-42FE-A714-287D2F207553}" sibTransId="{5136ED3A-6FF0-457A-BCAA-951B1EE815F4}"/>
    <dgm:cxn modelId="{38E25ED4-5C77-4BEC-818C-10853A8733B5}" srcId="{22621033-A487-4D50-ABF8-80961F7201BE}" destId="{288D15D0-B547-420D-BC45-594E9A9FBDE3}" srcOrd="4" destOrd="0" parTransId="{450E2099-49B0-4562-9FB0-56827CB1BC8C}" sibTransId="{D321B06E-B209-4EE5-A83A-508F95238ABE}"/>
    <dgm:cxn modelId="{3B207B14-7BB2-4577-873B-6280C2E3C8EE}" type="presOf" srcId="{288D15D0-B547-420D-BC45-594E9A9FBDE3}" destId="{B0B66578-8A5D-40FD-9994-3802C725DDAA}" srcOrd="0" destOrd="0" presId="urn:microsoft.com/office/officeart/2005/8/layout/hProcess11"/>
    <dgm:cxn modelId="{27326C43-F898-4961-8270-7F78D0916ADB}" type="presOf" srcId="{C659BE4D-B6E0-4951-9DFA-3B8780A43474}" destId="{74E5D3FE-B952-4933-A6BE-5CE61E6C034F}" srcOrd="0" destOrd="0" presId="urn:microsoft.com/office/officeart/2005/8/layout/hProcess11"/>
    <dgm:cxn modelId="{768321C7-4EE6-4DC4-A0E7-E726C2E6B22B}" type="presOf" srcId="{D8E0CC4A-BAF4-4765-A7EA-AE5B073D6174}" destId="{6D3AE236-8D6E-4043-B8EF-B6E5A78A94EB}" srcOrd="0" destOrd="0" presId="urn:microsoft.com/office/officeart/2005/8/layout/hProcess11"/>
    <dgm:cxn modelId="{91FD679C-392D-4A38-AD91-9529C69EC0A2}" type="presOf" srcId="{22621033-A487-4D50-ABF8-80961F7201BE}" destId="{EEA35DAB-5EE0-4D38-A2E1-41FA8D5469D2}" srcOrd="0" destOrd="0" presId="urn:microsoft.com/office/officeart/2005/8/layout/hProcess11"/>
    <dgm:cxn modelId="{EE43912F-99F5-4CD3-9C49-00DA9F535B74}" srcId="{22621033-A487-4D50-ABF8-80961F7201BE}" destId="{2397048D-339B-490B-A04B-910CB21E0E33}" srcOrd="0" destOrd="0" parTransId="{5671E571-2CC5-4864-B7B3-263026FC7CC0}" sibTransId="{332BCFE6-A129-4190-9FB8-92D286484C81}"/>
    <dgm:cxn modelId="{8190253E-6906-40B0-9A85-E4437EE119A4}" type="presOf" srcId="{B8C7E460-D3B0-42D0-85BE-3034BEF9153D}" destId="{3A326D66-39AC-44F5-B954-80DD868249C9}" srcOrd="0" destOrd="0" presId="urn:microsoft.com/office/officeart/2005/8/layout/hProcess11"/>
    <dgm:cxn modelId="{8E2FA53E-0BCC-4CB1-8E31-BDA4D905D5E9}" type="presOf" srcId="{2397048D-339B-490B-A04B-910CB21E0E33}" destId="{5D52646A-4D4D-4874-B0CD-210EA90B2499}" srcOrd="0" destOrd="0" presId="urn:microsoft.com/office/officeart/2005/8/layout/hProcess11"/>
    <dgm:cxn modelId="{01FCF551-340B-41FE-923E-5CABFCA73C57}" type="presOf" srcId="{C1BAC64D-769D-4ADE-B71C-FA569ACCABD8}" destId="{45B24E70-3D9E-4996-95E5-23CA9C1E2D0E}" srcOrd="0" destOrd="0" presId="urn:microsoft.com/office/officeart/2005/8/layout/hProcess11"/>
    <dgm:cxn modelId="{7352B7E0-E129-476C-8FBA-2B0CCE6A1889}" type="presParOf" srcId="{EEA35DAB-5EE0-4D38-A2E1-41FA8D5469D2}" destId="{2A40516A-9D65-401A-8C9E-0BD8E9FAABC3}" srcOrd="0" destOrd="0" presId="urn:microsoft.com/office/officeart/2005/8/layout/hProcess11"/>
    <dgm:cxn modelId="{E815D066-BC0D-4868-8A5A-4239D4989584}" type="presParOf" srcId="{EEA35DAB-5EE0-4D38-A2E1-41FA8D5469D2}" destId="{C479D45E-E6D8-4557-9474-79D43B5E3102}" srcOrd="1" destOrd="0" presId="urn:microsoft.com/office/officeart/2005/8/layout/hProcess11"/>
    <dgm:cxn modelId="{90655E50-9915-4520-B234-6DDC31F7C89C}" type="presParOf" srcId="{C479D45E-E6D8-4557-9474-79D43B5E3102}" destId="{F0674BFA-ACD4-4E47-812A-ECA55313788C}" srcOrd="0" destOrd="0" presId="urn:microsoft.com/office/officeart/2005/8/layout/hProcess11"/>
    <dgm:cxn modelId="{57BFAD90-F261-4ECA-9461-8CC760F99318}" type="presParOf" srcId="{F0674BFA-ACD4-4E47-812A-ECA55313788C}" destId="{5D52646A-4D4D-4874-B0CD-210EA90B2499}" srcOrd="0" destOrd="0" presId="urn:microsoft.com/office/officeart/2005/8/layout/hProcess11"/>
    <dgm:cxn modelId="{A50051D5-85D6-4AE8-8EAD-5E1327751259}" type="presParOf" srcId="{F0674BFA-ACD4-4E47-812A-ECA55313788C}" destId="{C53092CC-10C5-4FDA-B857-A90AF1DFB42D}" srcOrd="1" destOrd="0" presId="urn:microsoft.com/office/officeart/2005/8/layout/hProcess11"/>
    <dgm:cxn modelId="{EA7A6487-5DBA-4DB6-824C-4E0C3F695462}" type="presParOf" srcId="{F0674BFA-ACD4-4E47-812A-ECA55313788C}" destId="{232CD802-8CE6-4B55-8260-77FC0DA74264}" srcOrd="2" destOrd="0" presId="urn:microsoft.com/office/officeart/2005/8/layout/hProcess11"/>
    <dgm:cxn modelId="{D10B8014-B4C4-451A-BED5-76185BB03873}" type="presParOf" srcId="{C479D45E-E6D8-4557-9474-79D43B5E3102}" destId="{0DC0F918-D784-4DFD-B32F-41220C1E3878}" srcOrd="1" destOrd="0" presId="urn:microsoft.com/office/officeart/2005/8/layout/hProcess11"/>
    <dgm:cxn modelId="{864CE6D5-3527-44D0-BBC6-E5B2DC72DE41}" type="presParOf" srcId="{C479D45E-E6D8-4557-9474-79D43B5E3102}" destId="{743EFA27-AA1E-4A2B-B41E-31E1AC6C9AAC}" srcOrd="2" destOrd="0" presId="urn:microsoft.com/office/officeart/2005/8/layout/hProcess11"/>
    <dgm:cxn modelId="{0EF66143-C0CD-4207-BAE3-28F5BDE24132}" type="presParOf" srcId="{743EFA27-AA1E-4A2B-B41E-31E1AC6C9AAC}" destId="{74E5D3FE-B952-4933-A6BE-5CE61E6C034F}" srcOrd="0" destOrd="0" presId="urn:microsoft.com/office/officeart/2005/8/layout/hProcess11"/>
    <dgm:cxn modelId="{18E98956-B913-47E8-BD37-C166D912CE1C}" type="presParOf" srcId="{743EFA27-AA1E-4A2B-B41E-31E1AC6C9AAC}" destId="{95B78398-324D-40F7-B552-576A4868286D}" srcOrd="1" destOrd="0" presId="urn:microsoft.com/office/officeart/2005/8/layout/hProcess11"/>
    <dgm:cxn modelId="{27F59FD8-01F4-4159-BF9E-FD1FD35424C2}" type="presParOf" srcId="{743EFA27-AA1E-4A2B-B41E-31E1AC6C9AAC}" destId="{5A821F93-1578-4693-AA4F-4609F384D5E4}" srcOrd="2" destOrd="0" presId="urn:microsoft.com/office/officeart/2005/8/layout/hProcess11"/>
    <dgm:cxn modelId="{CAD0EF65-1C9A-4B44-BB0F-9966AEF5FBF5}" type="presParOf" srcId="{C479D45E-E6D8-4557-9474-79D43B5E3102}" destId="{810AD7E7-060A-40C8-AC2B-AB9D7CB5C356}" srcOrd="3" destOrd="0" presId="urn:microsoft.com/office/officeart/2005/8/layout/hProcess11"/>
    <dgm:cxn modelId="{E2A59C16-0B4A-41FF-971F-12DA6154D40D}" type="presParOf" srcId="{C479D45E-E6D8-4557-9474-79D43B5E3102}" destId="{D553C8A5-20F2-442E-858C-D2614D6AE872}" srcOrd="4" destOrd="0" presId="urn:microsoft.com/office/officeart/2005/8/layout/hProcess11"/>
    <dgm:cxn modelId="{3ACFCAAC-8CB3-4C43-8DFE-BAF67C78D950}" type="presParOf" srcId="{D553C8A5-20F2-442E-858C-D2614D6AE872}" destId="{45B24E70-3D9E-4996-95E5-23CA9C1E2D0E}" srcOrd="0" destOrd="0" presId="urn:microsoft.com/office/officeart/2005/8/layout/hProcess11"/>
    <dgm:cxn modelId="{587D4B50-13DF-4938-B633-EBD434D41B7A}" type="presParOf" srcId="{D553C8A5-20F2-442E-858C-D2614D6AE872}" destId="{F0A55A2F-875D-4451-B52D-03152316AF66}" srcOrd="1" destOrd="0" presId="urn:microsoft.com/office/officeart/2005/8/layout/hProcess11"/>
    <dgm:cxn modelId="{284EB228-0BDE-41EF-917B-05C214C852A1}" type="presParOf" srcId="{D553C8A5-20F2-442E-858C-D2614D6AE872}" destId="{F3F4D5B3-9168-4363-9333-3AA753348693}" srcOrd="2" destOrd="0" presId="urn:microsoft.com/office/officeart/2005/8/layout/hProcess11"/>
    <dgm:cxn modelId="{28B7E1E9-739D-49E2-AD24-BA6545B7CAAE}" type="presParOf" srcId="{C479D45E-E6D8-4557-9474-79D43B5E3102}" destId="{39373745-7474-45E1-817B-C32C32368D55}" srcOrd="5" destOrd="0" presId="urn:microsoft.com/office/officeart/2005/8/layout/hProcess11"/>
    <dgm:cxn modelId="{E8BB478A-F70A-4A87-A6CF-91FFD00F09B8}" type="presParOf" srcId="{C479D45E-E6D8-4557-9474-79D43B5E3102}" destId="{F56B98E2-3D69-42F8-8A13-9BC1A0E96380}" srcOrd="6" destOrd="0" presId="urn:microsoft.com/office/officeart/2005/8/layout/hProcess11"/>
    <dgm:cxn modelId="{B19114AD-1F98-4C3E-885C-8E59244CBC0C}" type="presParOf" srcId="{F56B98E2-3D69-42F8-8A13-9BC1A0E96380}" destId="{A41EBC57-F608-41E1-8054-AAE0A4C71F91}" srcOrd="0" destOrd="0" presId="urn:microsoft.com/office/officeart/2005/8/layout/hProcess11"/>
    <dgm:cxn modelId="{879DB91B-1090-4796-8987-AC372AE3871C}" type="presParOf" srcId="{F56B98E2-3D69-42F8-8A13-9BC1A0E96380}" destId="{5E5F253E-333D-4C2A-96FD-6284825181DE}" srcOrd="1" destOrd="0" presId="urn:microsoft.com/office/officeart/2005/8/layout/hProcess11"/>
    <dgm:cxn modelId="{D13DF596-91B5-4C0C-A1FA-4E2E6C71AEA9}" type="presParOf" srcId="{F56B98E2-3D69-42F8-8A13-9BC1A0E96380}" destId="{C3068FEC-AA06-40C9-9D2E-7495F424D9C8}" srcOrd="2" destOrd="0" presId="urn:microsoft.com/office/officeart/2005/8/layout/hProcess11"/>
    <dgm:cxn modelId="{B13984FF-5701-4238-AB63-BC6BBD9B35B6}" type="presParOf" srcId="{C479D45E-E6D8-4557-9474-79D43B5E3102}" destId="{900411F2-1EEF-46DC-B741-A0134EDB0820}" srcOrd="7" destOrd="0" presId="urn:microsoft.com/office/officeart/2005/8/layout/hProcess11"/>
    <dgm:cxn modelId="{77B36345-2495-4B3B-9B81-4C6A73AC5E6D}" type="presParOf" srcId="{C479D45E-E6D8-4557-9474-79D43B5E3102}" destId="{F390422A-F5F7-4CB1-B905-99F0BD55F173}" srcOrd="8" destOrd="0" presId="urn:microsoft.com/office/officeart/2005/8/layout/hProcess11"/>
    <dgm:cxn modelId="{A8436ADA-71EA-4806-9898-84B7D589EDA8}" type="presParOf" srcId="{F390422A-F5F7-4CB1-B905-99F0BD55F173}" destId="{B0B66578-8A5D-40FD-9994-3802C725DDAA}" srcOrd="0" destOrd="0" presId="urn:microsoft.com/office/officeart/2005/8/layout/hProcess11"/>
    <dgm:cxn modelId="{493757D1-2094-4F77-B12D-FEF10A33CE3F}" type="presParOf" srcId="{F390422A-F5F7-4CB1-B905-99F0BD55F173}" destId="{864C2C8E-05A7-4E13-A78A-890287559975}" srcOrd="1" destOrd="0" presId="urn:microsoft.com/office/officeart/2005/8/layout/hProcess11"/>
    <dgm:cxn modelId="{3709FC07-0CCC-435A-AA96-D5328B329994}" type="presParOf" srcId="{F390422A-F5F7-4CB1-B905-99F0BD55F173}" destId="{575359DB-42C4-4564-A4AB-2B16AD3E2026}" srcOrd="2" destOrd="0" presId="urn:microsoft.com/office/officeart/2005/8/layout/hProcess11"/>
    <dgm:cxn modelId="{AD567D74-5B01-47CD-8A10-D38588C67E26}" type="presParOf" srcId="{C479D45E-E6D8-4557-9474-79D43B5E3102}" destId="{EC998877-2632-4EED-874A-905B43DAEE78}" srcOrd="9" destOrd="0" presId="urn:microsoft.com/office/officeart/2005/8/layout/hProcess11"/>
    <dgm:cxn modelId="{41816E44-1E7A-4C73-88C6-8188324DB2A2}" type="presParOf" srcId="{C479D45E-E6D8-4557-9474-79D43B5E3102}" destId="{463144DB-92E8-4CC9-A024-30297575C265}" srcOrd="10" destOrd="0" presId="urn:microsoft.com/office/officeart/2005/8/layout/hProcess11"/>
    <dgm:cxn modelId="{1F46BA52-DDE7-4138-8D90-767CC55348D6}" type="presParOf" srcId="{463144DB-92E8-4CC9-A024-30297575C265}" destId="{3A326D66-39AC-44F5-B954-80DD868249C9}" srcOrd="0" destOrd="0" presId="urn:microsoft.com/office/officeart/2005/8/layout/hProcess11"/>
    <dgm:cxn modelId="{FA19F8DC-F301-4E57-B517-1526CA4B5464}" type="presParOf" srcId="{463144DB-92E8-4CC9-A024-30297575C265}" destId="{6F61163A-8725-436C-BBF2-FA6120D7E640}" srcOrd="1" destOrd="0" presId="urn:microsoft.com/office/officeart/2005/8/layout/hProcess11"/>
    <dgm:cxn modelId="{0C1FE74B-F85A-4D16-8920-EF8AA8ECA649}" type="presParOf" srcId="{463144DB-92E8-4CC9-A024-30297575C265}" destId="{DAF9D558-DB1F-4065-8915-DE412AA704A4}" srcOrd="2" destOrd="0" presId="urn:microsoft.com/office/officeart/2005/8/layout/hProcess11"/>
    <dgm:cxn modelId="{0BFDC6A2-1F21-4D87-936F-1B6CBB6D52AD}" type="presParOf" srcId="{C479D45E-E6D8-4557-9474-79D43B5E3102}" destId="{BF7DA58E-2FC8-456C-8393-D42AFA5209AE}" srcOrd="11" destOrd="0" presId="urn:microsoft.com/office/officeart/2005/8/layout/hProcess11"/>
    <dgm:cxn modelId="{D4937676-3A5B-432A-97F2-3589B0B22213}" type="presParOf" srcId="{C479D45E-E6D8-4557-9474-79D43B5E3102}" destId="{4C7419F2-E21E-404E-BF55-5BFC88EF9D7E}" srcOrd="12" destOrd="0" presId="urn:microsoft.com/office/officeart/2005/8/layout/hProcess11"/>
    <dgm:cxn modelId="{8A3F37CF-1BD0-4611-96E4-7727D45D2557}" type="presParOf" srcId="{4C7419F2-E21E-404E-BF55-5BFC88EF9D7E}" destId="{6D3AE236-8D6E-4043-B8EF-B6E5A78A94EB}" srcOrd="0" destOrd="0" presId="urn:microsoft.com/office/officeart/2005/8/layout/hProcess11"/>
    <dgm:cxn modelId="{F196D914-872F-491E-B8A5-26AC461EB71B}" type="presParOf" srcId="{4C7419F2-E21E-404E-BF55-5BFC88EF9D7E}" destId="{42C006CB-825F-44EA-9893-C29EFD27B4E0}" srcOrd="1" destOrd="0" presId="urn:microsoft.com/office/officeart/2005/8/layout/hProcess11"/>
    <dgm:cxn modelId="{E774E5ED-70AD-4245-9970-EA99F3A08508}" type="presParOf" srcId="{4C7419F2-E21E-404E-BF55-5BFC88EF9D7E}" destId="{5DDCDD01-6285-4EC6-921E-2FC311D922C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8CD7A4-B3F9-491C-BA22-1D6BB302F2B4}"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4C36AF92-BEF2-4F8C-9F5D-0A7E71F29FA1}">
      <dgm:prSet/>
      <dgm:spPr/>
      <dgm:t>
        <a:bodyPr/>
        <a:lstStyle/>
        <a:p>
          <a:pPr rtl="0"/>
          <a:r>
            <a:rPr lang="en-US" dirty="0" smtClean="0"/>
            <a:t>The stakeholder model of governance is based on the idea that a company is responsible to all of its stakeholders, not just its shareholders.</a:t>
          </a:r>
          <a:endParaRPr lang="en-IN" dirty="0"/>
        </a:p>
      </dgm:t>
    </dgm:pt>
    <dgm:pt modelId="{960B5CEA-FB8E-4A0E-BBA7-541480AF6524}" type="parTrans" cxnId="{F15EEEDC-12FE-45D2-835D-570EE5575F0C}">
      <dgm:prSet/>
      <dgm:spPr/>
      <dgm:t>
        <a:bodyPr/>
        <a:lstStyle/>
        <a:p>
          <a:endParaRPr lang="en-US"/>
        </a:p>
      </dgm:t>
    </dgm:pt>
    <dgm:pt modelId="{D9773463-F2A0-4C48-918E-38E5D428A1C0}" type="sibTrans" cxnId="{F15EEEDC-12FE-45D2-835D-570EE5575F0C}">
      <dgm:prSet/>
      <dgm:spPr/>
      <dgm:t>
        <a:bodyPr/>
        <a:lstStyle/>
        <a:p>
          <a:endParaRPr lang="en-US"/>
        </a:p>
      </dgm:t>
    </dgm:pt>
    <dgm:pt modelId="{0A297ED8-5DE3-453E-A927-93DCAC2BA956}">
      <dgm:prSet/>
      <dgm:spPr/>
      <dgm:t>
        <a:bodyPr/>
        <a:lstStyle/>
        <a:p>
          <a:pPr rtl="0"/>
          <a:r>
            <a:rPr lang="en-US" dirty="0" smtClean="0"/>
            <a:t>This means that the company should consider the interests of employees, customers, suppliers, and the community when making decisions.</a:t>
          </a:r>
          <a:endParaRPr lang="en-IN" dirty="0"/>
        </a:p>
      </dgm:t>
    </dgm:pt>
    <dgm:pt modelId="{08C137D8-7478-4CB6-BEF9-592823AB07F4}" type="parTrans" cxnId="{284D2D30-2576-4ECC-974E-F836936E022B}">
      <dgm:prSet/>
      <dgm:spPr/>
      <dgm:t>
        <a:bodyPr/>
        <a:lstStyle/>
        <a:p>
          <a:endParaRPr lang="en-US"/>
        </a:p>
      </dgm:t>
    </dgm:pt>
    <dgm:pt modelId="{BA831582-1BD5-46FB-95AC-46489B09BAF4}" type="sibTrans" cxnId="{284D2D30-2576-4ECC-974E-F836936E022B}">
      <dgm:prSet/>
      <dgm:spPr/>
      <dgm:t>
        <a:bodyPr/>
        <a:lstStyle/>
        <a:p>
          <a:endParaRPr lang="en-US"/>
        </a:p>
      </dgm:t>
    </dgm:pt>
    <dgm:pt modelId="{591E41D7-2136-4060-BA22-B35A3C3290E6}">
      <dgm:prSet/>
      <dgm:spPr/>
      <dgm:t>
        <a:bodyPr/>
        <a:lstStyle/>
        <a:p>
          <a:pPr rtl="0"/>
          <a:r>
            <a:rPr lang="en-US" smtClean="0"/>
            <a:t>The stakeholder model of governance is often thought to lead to better long-term decision-making, as it considers all stakeholders' interests.</a:t>
          </a:r>
          <a:endParaRPr lang="en-IN"/>
        </a:p>
      </dgm:t>
    </dgm:pt>
    <dgm:pt modelId="{D9F1C7D8-B259-4418-895E-0019C5E7D21A}" type="parTrans" cxnId="{C275A560-6E3F-4872-BEFA-8A94BC77F86D}">
      <dgm:prSet/>
      <dgm:spPr/>
      <dgm:t>
        <a:bodyPr/>
        <a:lstStyle/>
        <a:p>
          <a:endParaRPr lang="en-US"/>
        </a:p>
      </dgm:t>
    </dgm:pt>
    <dgm:pt modelId="{54D3C611-B06E-4B70-8437-45DBF1389F04}" type="sibTrans" cxnId="{C275A560-6E3F-4872-BEFA-8A94BC77F86D}">
      <dgm:prSet/>
      <dgm:spPr/>
      <dgm:t>
        <a:bodyPr/>
        <a:lstStyle/>
        <a:p>
          <a:endParaRPr lang="en-US"/>
        </a:p>
      </dgm:t>
    </dgm:pt>
    <dgm:pt modelId="{179C918F-D5A9-4B04-99BD-36035954BF06}" type="pres">
      <dgm:prSet presAssocID="{508CD7A4-B3F9-491C-BA22-1D6BB302F2B4}" presName="Name0" presStyleCnt="0">
        <dgm:presLayoutVars>
          <dgm:chPref val="3"/>
          <dgm:dir/>
          <dgm:animLvl val="lvl"/>
          <dgm:resizeHandles/>
        </dgm:presLayoutVars>
      </dgm:prSet>
      <dgm:spPr/>
      <dgm:t>
        <a:bodyPr/>
        <a:lstStyle/>
        <a:p>
          <a:endParaRPr lang="en-US"/>
        </a:p>
      </dgm:t>
    </dgm:pt>
    <dgm:pt modelId="{EDD1ABFA-10F3-421A-AC20-CFAB22731D9B}" type="pres">
      <dgm:prSet presAssocID="{4C36AF92-BEF2-4F8C-9F5D-0A7E71F29FA1}" presName="horFlow" presStyleCnt="0"/>
      <dgm:spPr/>
    </dgm:pt>
    <dgm:pt modelId="{D8061D73-9C64-4492-A1E1-F602F89A5374}" type="pres">
      <dgm:prSet presAssocID="{4C36AF92-BEF2-4F8C-9F5D-0A7E71F29FA1}" presName="bigChev" presStyleLbl="node1" presStyleIdx="0" presStyleCnt="3"/>
      <dgm:spPr/>
      <dgm:t>
        <a:bodyPr/>
        <a:lstStyle/>
        <a:p>
          <a:endParaRPr lang="en-US"/>
        </a:p>
      </dgm:t>
    </dgm:pt>
    <dgm:pt modelId="{604E5FAB-CDCB-4660-B581-086A2988EC66}" type="pres">
      <dgm:prSet presAssocID="{4C36AF92-BEF2-4F8C-9F5D-0A7E71F29FA1}" presName="vSp" presStyleCnt="0"/>
      <dgm:spPr/>
    </dgm:pt>
    <dgm:pt modelId="{D95A1010-8699-4858-8109-170E99F36572}" type="pres">
      <dgm:prSet presAssocID="{0A297ED8-5DE3-453E-A927-93DCAC2BA956}" presName="horFlow" presStyleCnt="0"/>
      <dgm:spPr/>
    </dgm:pt>
    <dgm:pt modelId="{1DBDE6DC-94AB-4080-8B33-5DFA748896DB}" type="pres">
      <dgm:prSet presAssocID="{0A297ED8-5DE3-453E-A927-93DCAC2BA956}" presName="bigChev" presStyleLbl="node1" presStyleIdx="1" presStyleCnt="3"/>
      <dgm:spPr/>
      <dgm:t>
        <a:bodyPr/>
        <a:lstStyle/>
        <a:p>
          <a:endParaRPr lang="en-US"/>
        </a:p>
      </dgm:t>
    </dgm:pt>
    <dgm:pt modelId="{1F322F65-7206-4B73-BEB0-353DB8C13B5E}" type="pres">
      <dgm:prSet presAssocID="{0A297ED8-5DE3-453E-A927-93DCAC2BA956}" presName="vSp" presStyleCnt="0"/>
      <dgm:spPr/>
    </dgm:pt>
    <dgm:pt modelId="{451CD476-881F-4AAD-94A5-9EC2F4B5D3E9}" type="pres">
      <dgm:prSet presAssocID="{591E41D7-2136-4060-BA22-B35A3C3290E6}" presName="horFlow" presStyleCnt="0"/>
      <dgm:spPr/>
    </dgm:pt>
    <dgm:pt modelId="{D690E725-231F-4F17-BF26-1A15DC4A8B56}" type="pres">
      <dgm:prSet presAssocID="{591E41D7-2136-4060-BA22-B35A3C3290E6}" presName="bigChev" presStyleLbl="node1" presStyleIdx="2" presStyleCnt="3"/>
      <dgm:spPr/>
      <dgm:t>
        <a:bodyPr/>
        <a:lstStyle/>
        <a:p>
          <a:endParaRPr lang="en-US"/>
        </a:p>
      </dgm:t>
    </dgm:pt>
  </dgm:ptLst>
  <dgm:cxnLst>
    <dgm:cxn modelId="{CA7BE955-975C-4853-ABB0-D2874F06A5D9}" type="presOf" srcId="{508CD7A4-B3F9-491C-BA22-1D6BB302F2B4}" destId="{179C918F-D5A9-4B04-99BD-36035954BF06}" srcOrd="0" destOrd="0" presId="urn:microsoft.com/office/officeart/2005/8/layout/lProcess3"/>
    <dgm:cxn modelId="{C275A560-6E3F-4872-BEFA-8A94BC77F86D}" srcId="{508CD7A4-B3F9-491C-BA22-1D6BB302F2B4}" destId="{591E41D7-2136-4060-BA22-B35A3C3290E6}" srcOrd="2" destOrd="0" parTransId="{D9F1C7D8-B259-4418-895E-0019C5E7D21A}" sibTransId="{54D3C611-B06E-4B70-8437-45DBF1389F04}"/>
    <dgm:cxn modelId="{F018D7B9-EF16-4BB9-96D5-C85F0B1E4D73}" type="presOf" srcId="{4C36AF92-BEF2-4F8C-9F5D-0A7E71F29FA1}" destId="{D8061D73-9C64-4492-A1E1-F602F89A5374}" srcOrd="0" destOrd="0" presId="urn:microsoft.com/office/officeart/2005/8/layout/lProcess3"/>
    <dgm:cxn modelId="{5D885C57-3287-485B-96CB-43D81C94E08A}" type="presOf" srcId="{0A297ED8-5DE3-453E-A927-93DCAC2BA956}" destId="{1DBDE6DC-94AB-4080-8B33-5DFA748896DB}" srcOrd="0" destOrd="0" presId="urn:microsoft.com/office/officeart/2005/8/layout/lProcess3"/>
    <dgm:cxn modelId="{E9F80BD1-407F-49C1-B201-337F364A1D84}" type="presOf" srcId="{591E41D7-2136-4060-BA22-B35A3C3290E6}" destId="{D690E725-231F-4F17-BF26-1A15DC4A8B56}" srcOrd="0" destOrd="0" presId="urn:microsoft.com/office/officeart/2005/8/layout/lProcess3"/>
    <dgm:cxn modelId="{F15EEEDC-12FE-45D2-835D-570EE5575F0C}" srcId="{508CD7A4-B3F9-491C-BA22-1D6BB302F2B4}" destId="{4C36AF92-BEF2-4F8C-9F5D-0A7E71F29FA1}" srcOrd="0" destOrd="0" parTransId="{960B5CEA-FB8E-4A0E-BBA7-541480AF6524}" sibTransId="{D9773463-F2A0-4C48-918E-38E5D428A1C0}"/>
    <dgm:cxn modelId="{284D2D30-2576-4ECC-974E-F836936E022B}" srcId="{508CD7A4-B3F9-491C-BA22-1D6BB302F2B4}" destId="{0A297ED8-5DE3-453E-A927-93DCAC2BA956}" srcOrd="1" destOrd="0" parTransId="{08C137D8-7478-4CB6-BEF9-592823AB07F4}" sibTransId="{BA831582-1BD5-46FB-95AC-46489B09BAF4}"/>
    <dgm:cxn modelId="{26913CED-6115-4FB9-BF70-691130FE4605}" type="presParOf" srcId="{179C918F-D5A9-4B04-99BD-36035954BF06}" destId="{EDD1ABFA-10F3-421A-AC20-CFAB22731D9B}" srcOrd="0" destOrd="0" presId="urn:microsoft.com/office/officeart/2005/8/layout/lProcess3"/>
    <dgm:cxn modelId="{192A45AF-E86A-4F76-BCC8-6828E036FD72}" type="presParOf" srcId="{EDD1ABFA-10F3-421A-AC20-CFAB22731D9B}" destId="{D8061D73-9C64-4492-A1E1-F602F89A5374}" srcOrd="0" destOrd="0" presId="urn:microsoft.com/office/officeart/2005/8/layout/lProcess3"/>
    <dgm:cxn modelId="{BD81C18F-CAF2-43B0-86ED-C1131F210F14}" type="presParOf" srcId="{179C918F-D5A9-4B04-99BD-36035954BF06}" destId="{604E5FAB-CDCB-4660-B581-086A2988EC66}" srcOrd="1" destOrd="0" presId="urn:microsoft.com/office/officeart/2005/8/layout/lProcess3"/>
    <dgm:cxn modelId="{9EEDBAEC-85C6-412C-B04E-426818056070}" type="presParOf" srcId="{179C918F-D5A9-4B04-99BD-36035954BF06}" destId="{D95A1010-8699-4858-8109-170E99F36572}" srcOrd="2" destOrd="0" presId="urn:microsoft.com/office/officeart/2005/8/layout/lProcess3"/>
    <dgm:cxn modelId="{E1AAF17F-6E6F-468B-A71B-B72C509F03BD}" type="presParOf" srcId="{D95A1010-8699-4858-8109-170E99F36572}" destId="{1DBDE6DC-94AB-4080-8B33-5DFA748896DB}" srcOrd="0" destOrd="0" presId="urn:microsoft.com/office/officeart/2005/8/layout/lProcess3"/>
    <dgm:cxn modelId="{151D4749-AF7F-4A04-ABD8-FD5FD25D2B1C}" type="presParOf" srcId="{179C918F-D5A9-4B04-99BD-36035954BF06}" destId="{1F322F65-7206-4B73-BEB0-353DB8C13B5E}" srcOrd="3" destOrd="0" presId="urn:microsoft.com/office/officeart/2005/8/layout/lProcess3"/>
    <dgm:cxn modelId="{A76F3E1A-19B4-41E7-89FA-303D6FA607AC}" type="presParOf" srcId="{179C918F-D5A9-4B04-99BD-36035954BF06}" destId="{451CD476-881F-4AAD-94A5-9EC2F4B5D3E9}" srcOrd="4" destOrd="0" presId="urn:microsoft.com/office/officeart/2005/8/layout/lProcess3"/>
    <dgm:cxn modelId="{8DF6A0AC-CADE-458F-83F9-688FAE91288D}" type="presParOf" srcId="{451CD476-881F-4AAD-94A5-9EC2F4B5D3E9}" destId="{D690E725-231F-4F17-BF26-1A15DC4A8B56}"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67314E-E1FE-4982-AF4C-BE7CC94C347E}" type="doc">
      <dgm:prSet loTypeId="urn:microsoft.com/office/officeart/2005/8/layout/hProcess9" loCatId="process" qsTypeId="urn:microsoft.com/office/officeart/2005/8/quickstyle/simple1" qsCatId="simple" csTypeId="urn:microsoft.com/office/officeart/2005/8/colors/colorful5" csCatId="colorful"/>
      <dgm:spPr/>
      <dgm:t>
        <a:bodyPr/>
        <a:lstStyle/>
        <a:p>
          <a:endParaRPr lang="en-US"/>
        </a:p>
      </dgm:t>
    </dgm:pt>
    <dgm:pt modelId="{5A8C14F5-FC02-410F-88BB-673D9175B611}">
      <dgm:prSet/>
      <dgm:spPr/>
      <dgm:t>
        <a:bodyPr/>
        <a:lstStyle/>
        <a:p>
          <a:pPr rtl="0"/>
          <a:r>
            <a:rPr lang="en-US" smtClean="0"/>
            <a:t>The shareholder governance model is based on the idea that a company's only responsibility is to its shareholders.</a:t>
          </a:r>
          <a:endParaRPr lang="en-IN"/>
        </a:p>
      </dgm:t>
    </dgm:pt>
    <dgm:pt modelId="{06F1A56B-DD83-4873-8EB0-AEC26B2D9B49}" type="parTrans" cxnId="{E439E967-BD20-4CED-93F0-C7F82BC958AB}">
      <dgm:prSet/>
      <dgm:spPr/>
      <dgm:t>
        <a:bodyPr/>
        <a:lstStyle/>
        <a:p>
          <a:endParaRPr lang="en-US"/>
        </a:p>
      </dgm:t>
    </dgm:pt>
    <dgm:pt modelId="{406C44A6-3336-468D-A5E6-F7FEDF76440B}" type="sibTrans" cxnId="{E439E967-BD20-4CED-93F0-C7F82BC958AB}">
      <dgm:prSet/>
      <dgm:spPr/>
      <dgm:t>
        <a:bodyPr/>
        <a:lstStyle/>
        <a:p>
          <a:endParaRPr lang="en-US"/>
        </a:p>
      </dgm:t>
    </dgm:pt>
    <dgm:pt modelId="{792207BB-A0F1-43FD-B131-B2ADF9B42737}">
      <dgm:prSet/>
      <dgm:spPr/>
      <dgm:t>
        <a:bodyPr/>
        <a:lstStyle/>
        <a:p>
          <a:pPr rtl="0"/>
          <a:r>
            <a:rPr lang="en-US" smtClean="0"/>
            <a:t>This means that the company should make decisions in the best interests of shareholders, even if it means sacrificing the interests of other stakeholders.</a:t>
          </a:r>
          <a:endParaRPr lang="en-IN"/>
        </a:p>
      </dgm:t>
    </dgm:pt>
    <dgm:pt modelId="{E689842E-5343-468D-BB06-D1C9E157A383}" type="parTrans" cxnId="{DE0FA331-2CE8-44D5-867B-4860209F45B3}">
      <dgm:prSet/>
      <dgm:spPr/>
      <dgm:t>
        <a:bodyPr/>
        <a:lstStyle/>
        <a:p>
          <a:endParaRPr lang="en-US"/>
        </a:p>
      </dgm:t>
    </dgm:pt>
    <dgm:pt modelId="{022671FD-2820-4205-8BF0-3333139E6EF1}" type="sibTrans" cxnId="{DE0FA331-2CE8-44D5-867B-4860209F45B3}">
      <dgm:prSet/>
      <dgm:spPr/>
      <dgm:t>
        <a:bodyPr/>
        <a:lstStyle/>
        <a:p>
          <a:endParaRPr lang="en-US"/>
        </a:p>
      </dgm:t>
    </dgm:pt>
    <dgm:pt modelId="{B9830B7C-C3EA-475C-85B4-FE75CF5DD84C}">
      <dgm:prSet/>
      <dgm:spPr/>
      <dgm:t>
        <a:bodyPr/>
        <a:lstStyle/>
        <a:p>
          <a:pPr rtl="0"/>
          <a:r>
            <a:rPr lang="en-US" smtClean="0"/>
            <a:t>The shareholder model of governance is often thought to lead to short-term decision-making. Companies may sacrifice long-term projects that would benefit all stakeholders to generate returns for shareholders in the short term.</a:t>
          </a:r>
          <a:endParaRPr lang="en-IN"/>
        </a:p>
      </dgm:t>
    </dgm:pt>
    <dgm:pt modelId="{60C43AAE-E77F-40CF-A63E-53EAD50AB9A6}" type="parTrans" cxnId="{649903EE-2DBA-4F17-B5BC-A4AC0AE50189}">
      <dgm:prSet/>
      <dgm:spPr/>
      <dgm:t>
        <a:bodyPr/>
        <a:lstStyle/>
        <a:p>
          <a:endParaRPr lang="en-US"/>
        </a:p>
      </dgm:t>
    </dgm:pt>
    <dgm:pt modelId="{A2BCDB07-0009-4701-9B0C-2517C0993A62}" type="sibTrans" cxnId="{649903EE-2DBA-4F17-B5BC-A4AC0AE50189}">
      <dgm:prSet/>
      <dgm:spPr/>
      <dgm:t>
        <a:bodyPr/>
        <a:lstStyle/>
        <a:p>
          <a:endParaRPr lang="en-US"/>
        </a:p>
      </dgm:t>
    </dgm:pt>
    <dgm:pt modelId="{B5C1E1AD-3C73-48BD-BA53-7D3693BB4519}" type="pres">
      <dgm:prSet presAssocID="{4F67314E-E1FE-4982-AF4C-BE7CC94C347E}" presName="CompostProcess" presStyleCnt="0">
        <dgm:presLayoutVars>
          <dgm:dir/>
          <dgm:resizeHandles val="exact"/>
        </dgm:presLayoutVars>
      </dgm:prSet>
      <dgm:spPr/>
      <dgm:t>
        <a:bodyPr/>
        <a:lstStyle/>
        <a:p>
          <a:endParaRPr lang="en-US"/>
        </a:p>
      </dgm:t>
    </dgm:pt>
    <dgm:pt modelId="{752AB175-9D08-47CF-866C-F7C714489A45}" type="pres">
      <dgm:prSet presAssocID="{4F67314E-E1FE-4982-AF4C-BE7CC94C347E}" presName="arrow" presStyleLbl="bgShp" presStyleIdx="0" presStyleCnt="1"/>
      <dgm:spPr/>
    </dgm:pt>
    <dgm:pt modelId="{EC671FBC-9494-4C98-A4B9-B57161B81DDB}" type="pres">
      <dgm:prSet presAssocID="{4F67314E-E1FE-4982-AF4C-BE7CC94C347E}" presName="linearProcess" presStyleCnt="0"/>
      <dgm:spPr/>
    </dgm:pt>
    <dgm:pt modelId="{602C6363-9AA4-4542-A036-4F842313B127}" type="pres">
      <dgm:prSet presAssocID="{5A8C14F5-FC02-410F-88BB-673D9175B611}" presName="textNode" presStyleLbl="node1" presStyleIdx="0" presStyleCnt="3">
        <dgm:presLayoutVars>
          <dgm:bulletEnabled val="1"/>
        </dgm:presLayoutVars>
      </dgm:prSet>
      <dgm:spPr/>
      <dgm:t>
        <a:bodyPr/>
        <a:lstStyle/>
        <a:p>
          <a:endParaRPr lang="en-US"/>
        </a:p>
      </dgm:t>
    </dgm:pt>
    <dgm:pt modelId="{A4108CDD-5C7B-4DD8-A438-B3BB2913674A}" type="pres">
      <dgm:prSet presAssocID="{406C44A6-3336-468D-A5E6-F7FEDF76440B}" presName="sibTrans" presStyleCnt="0"/>
      <dgm:spPr/>
    </dgm:pt>
    <dgm:pt modelId="{699BE528-AF8F-493F-9994-7C00D5AA8952}" type="pres">
      <dgm:prSet presAssocID="{792207BB-A0F1-43FD-B131-B2ADF9B42737}" presName="textNode" presStyleLbl="node1" presStyleIdx="1" presStyleCnt="3">
        <dgm:presLayoutVars>
          <dgm:bulletEnabled val="1"/>
        </dgm:presLayoutVars>
      </dgm:prSet>
      <dgm:spPr/>
      <dgm:t>
        <a:bodyPr/>
        <a:lstStyle/>
        <a:p>
          <a:endParaRPr lang="en-US"/>
        </a:p>
      </dgm:t>
    </dgm:pt>
    <dgm:pt modelId="{58150D5D-8FC5-49BD-A847-392D5F95EDA0}" type="pres">
      <dgm:prSet presAssocID="{022671FD-2820-4205-8BF0-3333139E6EF1}" presName="sibTrans" presStyleCnt="0"/>
      <dgm:spPr/>
    </dgm:pt>
    <dgm:pt modelId="{F1419C24-1612-4620-835F-E7138F701BA0}" type="pres">
      <dgm:prSet presAssocID="{B9830B7C-C3EA-475C-85B4-FE75CF5DD84C}" presName="textNode" presStyleLbl="node1" presStyleIdx="2" presStyleCnt="3">
        <dgm:presLayoutVars>
          <dgm:bulletEnabled val="1"/>
        </dgm:presLayoutVars>
      </dgm:prSet>
      <dgm:spPr/>
      <dgm:t>
        <a:bodyPr/>
        <a:lstStyle/>
        <a:p>
          <a:endParaRPr lang="en-US"/>
        </a:p>
      </dgm:t>
    </dgm:pt>
  </dgm:ptLst>
  <dgm:cxnLst>
    <dgm:cxn modelId="{270196DB-C542-47FA-9B24-3034692E24A6}" type="presOf" srcId="{B9830B7C-C3EA-475C-85B4-FE75CF5DD84C}" destId="{F1419C24-1612-4620-835F-E7138F701BA0}" srcOrd="0" destOrd="0" presId="urn:microsoft.com/office/officeart/2005/8/layout/hProcess9"/>
    <dgm:cxn modelId="{649903EE-2DBA-4F17-B5BC-A4AC0AE50189}" srcId="{4F67314E-E1FE-4982-AF4C-BE7CC94C347E}" destId="{B9830B7C-C3EA-475C-85B4-FE75CF5DD84C}" srcOrd="2" destOrd="0" parTransId="{60C43AAE-E77F-40CF-A63E-53EAD50AB9A6}" sibTransId="{A2BCDB07-0009-4701-9B0C-2517C0993A62}"/>
    <dgm:cxn modelId="{DE0FA331-2CE8-44D5-867B-4860209F45B3}" srcId="{4F67314E-E1FE-4982-AF4C-BE7CC94C347E}" destId="{792207BB-A0F1-43FD-B131-B2ADF9B42737}" srcOrd="1" destOrd="0" parTransId="{E689842E-5343-468D-BB06-D1C9E157A383}" sibTransId="{022671FD-2820-4205-8BF0-3333139E6EF1}"/>
    <dgm:cxn modelId="{E439E967-BD20-4CED-93F0-C7F82BC958AB}" srcId="{4F67314E-E1FE-4982-AF4C-BE7CC94C347E}" destId="{5A8C14F5-FC02-410F-88BB-673D9175B611}" srcOrd="0" destOrd="0" parTransId="{06F1A56B-DD83-4873-8EB0-AEC26B2D9B49}" sibTransId="{406C44A6-3336-468D-A5E6-F7FEDF76440B}"/>
    <dgm:cxn modelId="{937B8CF9-0C23-4E01-B830-449AE842F93E}" type="presOf" srcId="{4F67314E-E1FE-4982-AF4C-BE7CC94C347E}" destId="{B5C1E1AD-3C73-48BD-BA53-7D3693BB4519}" srcOrd="0" destOrd="0" presId="urn:microsoft.com/office/officeart/2005/8/layout/hProcess9"/>
    <dgm:cxn modelId="{F9D7D1E4-86B1-414D-B03F-F2CAAEC1DC29}" type="presOf" srcId="{792207BB-A0F1-43FD-B131-B2ADF9B42737}" destId="{699BE528-AF8F-493F-9994-7C00D5AA8952}" srcOrd="0" destOrd="0" presId="urn:microsoft.com/office/officeart/2005/8/layout/hProcess9"/>
    <dgm:cxn modelId="{D4DFE141-E9AD-4994-85B6-618CB68E8363}" type="presOf" srcId="{5A8C14F5-FC02-410F-88BB-673D9175B611}" destId="{602C6363-9AA4-4542-A036-4F842313B127}" srcOrd="0" destOrd="0" presId="urn:microsoft.com/office/officeart/2005/8/layout/hProcess9"/>
    <dgm:cxn modelId="{8ABF0EDF-9BF4-4A92-8579-1E0E9CDA218A}" type="presParOf" srcId="{B5C1E1AD-3C73-48BD-BA53-7D3693BB4519}" destId="{752AB175-9D08-47CF-866C-F7C714489A45}" srcOrd="0" destOrd="0" presId="urn:microsoft.com/office/officeart/2005/8/layout/hProcess9"/>
    <dgm:cxn modelId="{A401FC2A-00E0-4A0B-8D3D-F0AB8C8486E6}" type="presParOf" srcId="{B5C1E1AD-3C73-48BD-BA53-7D3693BB4519}" destId="{EC671FBC-9494-4C98-A4B9-B57161B81DDB}" srcOrd="1" destOrd="0" presId="urn:microsoft.com/office/officeart/2005/8/layout/hProcess9"/>
    <dgm:cxn modelId="{288B3625-27BE-453F-9C5A-729A566149F0}" type="presParOf" srcId="{EC671FBC-9494-4C98-A4B9-B57161B81DDB}" destId="{602C6363-9AA4-4542-A036-4F842313B127}" srcOrd="0" destOrd="0" presId="urn:microsoft.com/office/officeart/2005/8/layout/hProcess9"/>
    <dgm:cxn modelId="{90D93AC9-F4D0-4F0D-8006-92BCA4FB3FA0}" type="presParOf" srcId="{EC671FBC-9494-4C98-A4B9-B57161B81DDB}" destId="{A4108CDD-5C7B-4DD8-A438-B3BB2913674A}" srcOrd="1" destOrd="0" presId="urn:microsoft.com/office/officeart/2005/8/layout/hProcess9"/>
    <dgm:cxn modelId="{C5A98FFC-9F38-4E81-8F35-78898E5C5D01}" type="presParOf" srcId="{EC671FBC-9494-4C98-A4B9-B57161B81DDB}" destId="{699BE528-AF8F-493F-9994-7C00D5AA8952}" srcOrd="2" destOrd="0" presId="urn:microsoft.com/office/officeart/2005/8/layout/hProcess9"/>
    <dgm:cxn modelId="{ED2103A3-6984-46E1-AB50-E5B62A436582}" type="presParOf" srcId="{EC671FBC-9494-4C98-A4B9-B57161B81DDB}" destId="{58150D5D-8FC5-49BD-A847-392D5F95EDA0}" srcOrd="3" destOrd="0" presId="urn:microsoft.com/office/officeart/2005/8/layout/hProcess9"/>
    <dgm:cxn modelId="{C2364949-0F8E-4A89-B15A-C709C1FB8D36}" type="presParOf" srcId="{EC671FBC-9494-4C98-A4B9-B57161B81DDB}" destId="{F1419C24-1612-4620-835F-E7138F701BA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0BBF0E-7477-43DE-B547-334289354134}" type="doc">
      <dgm:prSet loTypeId="urn:microsoft.com/office/officeart/2005/8/layout/cycle3" loCatId="cycle" qsTypeId="urn:microsoft.com/office/officeart/2005/8/quickstyle/simple1" qsCatId="simple" csTypeId="urn:microsoft.com/office/officeart/2005/8/colors/accent1_1" csCatId="accent1"/>
      <dgm:spPr/>
      <dgm:t>
        <a:bodyPr/>
        <a:lstStyle/>
        <a:p>
          <a:endParaRPr lang="en-US"/>
        </a:p>
      </dgm:t>
    </dgm:pt>
    <dgm:pt modelId="{3154C562-67F1-4FAF-A89A-0AF7F37261EE}">
      <dgm:prSet/>
      <dgm:spPr/>
      <dgm:t>
        <a:bodyPr/>
        <a:lstStyle/>
        <a:p>
          <a:pPr rtl="0"/>
          <a:r>
            <a:rPr lang="en-US" dirty="0" smtClean="0"/>
            <a:t>Strengthening ESG Factors as per SEBI guideline</a:t>
          </a:r>
          <a:endParaRPr lang="en-IN" dirty="0"/>
        </a:p>
      </dgm:t>
    </dgm:pt>
    <dgm:pt modelId="{43B9B37F-BC60-4C50-9F26-29185745DB2B}" type="parTrans" cxnId="{F8479A6C-F7E5-4E4B-83FA-2A0774255992}">
      <dgm:prSet/>
      <dgm:spPr/>
      <dgm:t>
        <a:bodyPr/>
        <a:lstStyle/>
        <a:p>
          <a:endParaRPr lang="en-US"/>
        </a:p>
      </dgm:t>
    </dgm:pt>
    <dgm:pt modelId="{4097C9E1-68C8-4033-95E6-9CAD97936272}" type="sibTrans" cxnId="{F8479A6C-F7E5-4E4B-83FA-2A0774255992}">
      <dgm:prSet/>
      <dgm:spPr/>
      <dgm:t>
        <a:bodyPr/>
        <a:lstStyle/>
        <a:p>
          <a:endParaRPr lang="en-US"/>
        </a:p>
      </dgm:t>
    </dgm:pt>
    <dgm:pt modelId="{BA095338-C4C1-4688-8BDB-EB27CE4752BC}">
      <dgm:prSet/>
      <dgm:spPr/>
      <dgm:t>
        <a:bodyPr/>
        <a:lstStyle/>
        <a:p>
          <a:pPr rtl="0"/>
          <a:r>
            <a:rPr lang="en-US" smtClean="0"/>
            <a:t>Collect data’s from Projects</a:t>
          </a:r>
          <a:endParaRPr lang="en-IN"/>
        </a:p>
      </dgm:t>
    </dgm:pt>
    <dgm:pt modelId="{4CD74C6A-7C00-499A-9D31-BB4C7DAB89C3}" type="parTrans" cxnId="{AFF4C2BC-9DAB-4B83-9BF3-166F83DE594E}">
      <dgm:prSet/>
      <dgm:spPr/>
      <dgm:t>
        <a:bodyPr/>
        <a:lstStyle/>
        <a:p>
          <a:endParaRPr lang="en-US"/>
        </a:p>
      </dgm:t>
    </dgm:pt>
    <dgm:pt modelId="{386543F6-C7B5-4589-BD34-73071B7D4DEB}" type="sibTrans" cxnId="{AFF4C2BC-9DAB-4B83-9BF3-166F83DE594E}">
      <dgm:prSet/>
      <dgm:spPr/>
      <dgm:t>
        <a:bodyPr/>
        <a:lstStyle/>
        <a:p>
          <a:endParaRPr lang="en-US"/>
        </a:p>
      </dgm:t>
    </dgm:pt>
    <dgm:pt modelId="{955272BC-C65E-4F97-9CB1-1254FA1A30B2}">
      <dgm:prSet/>
      <dgm:spPr/>
      <dgm:t>
        <a:bodyPr/>
        <a:lstStyle/>
        <a:p>
          <a:pPr rtl="0"/>
          <a:r>
            <a:rPr lang="en-US" smtClean="0"/>
            <a:t>Generate report</a:t>
          </a:r>
          <a:endParaRPr lang="en-IN"/>
        </a:p>
      </dgm:t>
    </dgm:pt>
    <dgm:pt modelId="{1511D472-46CC-4D16-81B5-7BC383382BD1}" type="parTrans" cxnId="{4DE29D0F-B284-4A3F-9FE0-83085861EAF7}">
      <dgm:prSet/>
      <dgm:spPr/>
      <dgm:t>
        <a:bodyPr/>
        <a:lstStyle/>
        <a:p>
          <a:endParaRPr lang="en-US"/>
        </a:p>
      </dgm:t>
    </dgm:pt>
    <dgm:pt modelId="{00AD9CD0-EBD7-4EFE-894C-35426D3BCBC9}" type="sibTrans" cxnId="{4DE29D0F-B284-4A3F-9FE0-83085861EAF7}">
      <dgm:prSet/>
      <dgm:spPr/>
      <dgm:t>
        <a:bodyPr/>
        <a:lstStyle/>
        <a:p>
          <a:endParaRPr lang="en-US"/>
        </a:p>
      </dgm:t>
    </dgm:pt>
    <dgm:pt modelId="{AB8906CE-9A95-42E5-8876-402FDE5A464A}">
      <dgm:prSet/>
      <dgm:spPr/>
      <dgm:t>
        <a:bodyPr/>
        <a:lstStyle/>
        <a:p>
          <a:pPr rtl="0"/>
          <a:r>
            <a:rPr lang="en-US" smtClean="0"/>
            <a:t>Do internal Audit</a:t>
          </a:r>
          <a:endParaRPr lang="en-IN"/>
        </a:p>
      </dgm:t>
    </dgm:pt>
    <dgm:pt modelId="{8124E731-D8DD-4EF6-BF52-E0DF78346084}" type="parTrans" cxnId="{4F00547F-4778-4925-9952-7E38A7B3A4A7}">
      <dgm:prSet/>
      <dgm:spPr/>
      <dgm:t>
        <a:bodyPr/>
        <a:lstStyle/>
        <a:p>
          <a:endParaRPr lang="en-US"/>
        </a:p>
      </dgm:t>
    </dgm:pt>
    <dgm:pt modelId="{3B893369-A81E-4681-835E-D3681D99B5C1}" type="sibTrans" cxnId="{4F00547F-4778-4925-9952-7E38A7B3A4A7}">
      <dgm:prSet/>
      <dgm:spPr/>
      <dgm:t>
        <a:bodyPr/>
        <a:lstStyle/>
        <a:p>
          <a:endParaRPr lang="en-US"/>
        </a:p>
      </dgm:t>
    </dgm:pt>
    <dgm:pt modelId="{9F3873BF-47F5-4EFC-A499-80298B3F20FB}">
      <dgm:prSet/>
      <dgm:spPr/>
      <dgm:t>
        <a:bodyPr/>
        <a:lstStyle/>
        <a:p>
          <a:pPr rtl="0"/>
          <a:r>
            <a:rPr lang="en-US" smtClean="0"/>
            <a:t>Engage third party rating firms to assess our scores</a:t>
          </a:r>
          <a:endParaRPr lang="en-IN"/>
        </a:p>
      </dgm:t>
    </dgm:pt>
    <dgm:pt modelId="{FF32174B-6F18-429E-A6DF-D5EA17FA311A}" type="parTrans" cxnId="{802BC5EA-1CCF-4CC0-AF4E-1505A236E35F}">
      <dgm:prSet/>
      <dgm:spPr/>
      <dgm:t>
        <a:bodyPr/>
        <a:lstStyle/>
        <a:p>
          <a:endParaRPr lang="en-US"/>
        </a:p>
      </dgm:t>
    </dgm:pt>
    <dgm:pt modelId="{9AB65596-5637-4F5B-BA35-CF1221A21FE6}" type="sibTrans" cxnId="{802BC5EA-1CCF-4CC0-AF4E-1505A236E35F}">
      <dgm:prSet/>
      <dgm:spPr/>
      <dgm:t>
        <a:bodyPr/>
        <a:lstStyle/>
        <a:p>
          <a:endParaRPr lang="en-US"/>
        </a:p>
      </dgm:t>
    </dgm:pt>
    <dgm:pt modelId="{315EFA2F-C7A8-49F7-BA09-8F1F6EE74FA3}">
      <dgm:prSet/>
      <dgm:spPr/>
      <dgm:t>
        <a:bodyPr/>
        <a:lstStyle/>
        <a:p>
          <a:pPr rtl="0"/>
          <a:r>
            <a:rPr lang="en-US" smtClean="0"/>
            <a:t>Submit annual report (Financial &amp; Non-Financial)</a:t>
          </a:r>
          <a:endParaRPr lang="en-IN"/>
        </a:p>
      </dgm:t>
    </dgm:pt>
    <dgm:pt modelId="{44C1DE81-AB7C-41CF-98E3-ABAD8DF8A384}" type="parTrans" cxnId="{D9AC46AD-8E40-48CF-AD73-7060F5469434}">
      <dgm:prSet/>
      <dgm:spPr/>
      <dgm:t>
        <a:bodyPr/>
        <a:lstStyle/>
        <a:p>
          <a:endParaRPr lang="en-US"/>
        </a:p>
      </dgm:t>
    </dgm:pt>
    <dgm:pt modelId="{D8E217EC-716D-4F9F-ACF8-680D9B91E369}" type="sibTrans" cxnId="{D9AC46AD-8E40-48CF-AD73-7060F5469434}">
      <dgm:prSet/>
      <dgm:spPr/>
      <dgm:t>
        <a:bodyPr/>
        <a:lstStyle/>
        <a:p>
          <a:endParaRPr lang="en-US"/>
        </a:p>
      </dgm:t>
    </dgm:pt>
    <dgm:pt modelId="{1AEEFF53-F02D-446E-967B-75805ECDE6DB}">
      <dgm:prSet/>
      <dgm:spPr/>
      <dgm:t>
        <a:bodyPr/>
        <a:lstStyle/>
        <a:p>
          <a:pPr rtl="0"/>
          <a:r>
            <a:rPr lang="en-US" smtClean="0"/>
            <a:t>Report to SEBI (Mandatory or Voluntary)</a:t>
          </a:r>
          <a:endParaRPr lang="en-IN"/>
        </a:p>
      </dgm:t>
    </dgm:pt>
    <dgm:pt modelId="{C6DBFE10-ADAB-4674-84E1-C0C64E480E5E}" type="parTrans" cxnId="{0D5078A2-9D88-4B00-8F0D-81813838FDD8}">
      <dgm:prSet/>
      <dgm:spPr/>
      <dgm:t>
        <a:bodyPr/>
        <a:lstStyle/>
        <a:p>
          <a:endParaRPr lang="en-US"/>
        </a:p>
      </dgm:t>
    </dgm:pt>
    <dgm:pt modelId="{5DC22F51-DB2C-4F37-AD07-17CFAC5E60E9}" type="sibTrans" cxnId="{0D5078A2-9D88-4B00-8F0D-81813838FDD8}">
      <dgm:prSet/>
      <dgm:spPr/>
      <dgm:t>
        <a:bodyPr/>
        <a:lstStyle/>
        <a:p>
          <a:endParaRPr lang="en-US"/>
        </a:p>
      </dgm:t>
    </dgm:pt>
    <dgm:pt modelId="{1CC058F2-249A-449E-A5BE-FC66D4BEF893}" type="pres">
      <dgm:prSet presAssocID="{170BBF0E-7477-43DE-B547-334289354134}" presName="Name0" presStyleCnt="0">
        <dgm:presLayoutVars>
          <dgm:dir/>
          <dgm:resizeHandles val="exact"/>
        </dgm:presLayoutVars>
      </dgm:prSet>
      <dgm:spPr/>
      <dgm:t>
        <a:bodyPr/>
        <a:lstStyle/>
        <a:p>
          <a:endParaRPr lang="en-US"/>
        </a:p>
      </dgm:t>
    </dgm:pt>
    <dgm:pt modelId="{8AEDA8B3-829C-43DC-AF00-E1DDA45A2C2A}" type="pres">
      <dgm:prSet presAssocID="{170BBF0E-7477-43DE-B547-334289354134}" presName="cycle" presStyleCnt="0"/>
      <dgm:spPr/>
    </dgm:pt>
    <dgm:pt modelId="{81E32CF4-059E-48A5-B278-65B05EC3D129}" type="pres">
      <dgm:prSet presAssocID="{3154C562-67F1-4FAF-A89A-0AF7F37261EE}" presName="nodeFirstNode" presStyleLbl="node1" presStyleIdx="0" presStyleCnt="7">
        <dgm:presLayoutVars>
          <dgm:bulletEnabled val="1"/>
        </dgm:presLayoutVars>
      </dgm:prSet>
      <dgm:spPr/>
      <dgm:t>
        <a:bodyPr/>
        <a:lstStyle/>
        <a:p>
          <a:endParaRPr lang="en-US"/>
        </a:p>
      </dgm:t>
    </dgm:pt>
    <dgm:pt modelId="{F38A0690-8FA8-4EC1-8485-855BF9B67A82}" type="pres">
      <dgm:prSet presAssocID="{4097C9E1-68C8-4033-95E6-9CAD97936272}" presName="sibTransFirstNode" presStyleLbl="bgShp" presStyleIdx="0" presStyleCnt="1"/>
      <dgm:spPr/>
      <dgm:t>
        <a:bodyPr/>
        <a:lstStyle/>
        <a:p>
          <a:endParaRPr lang="en-US"/>
        </a:p>
      </dgm:t>
    </dgm:pt>
    <dgm:pt modelId="{DDE6E6A5-6429-4588-9CA0-174089E2C0AA}" type="pres">
      <dgm:prSet presAssocID="{BA095338-C4C1-4688-8BDB-EB27CE4752BC}" presName="nodeFollowingNodes" presStyleLbl="node1" presStyleIdx="1" presStyleCnt="7">
        <dgm:presLayoutVars>
          <dgm:bulletEnabled val="1"/>
        </dgm:presLayoutVars>
      </dgm:prSet>
      <dgm:spPr/>
      <dgm:t>
        <a:bodyPr/>
        <a:lstStyle/>
        <a:p>
          <a:endParaRPr lang="en-US"/>
        </a:p>
      </dgm:t>
    </dgm:pt>
    <dgm:pt modelId="{99F33CCE-56CB-4DC8-B363-3BDA5576C33B}" type="pres">
      <dgm:prSet presAssocID="{955272BC-C65E-4F97-9CB1-1254FA1A30B2}" presName="nodeFollowingNodes" presStyleLbl="node1" presStyleIdx="2" presStyleCnt="7">
        <dgm:presLayoutVars>
          <dgm:bulletEnabled val="1"/>
        </dgm:presLayoutVars>
      </dgm:prSet>
      <dgm:spPr/>
      <dgm:t>
        <a:bodyPr/>
        <a:lstStyle/>
        <a:p>
          <a:endParaRPr lang="en-US"/>
        </a:p>
      </dgm:t>
    </dgm:pt>
    <dgm:pt modelId="{EAEBC7DD-EBDA-4F2A-BEF2-439E78032A50}" type="pres">
      <dgm:prSet presAssocID="{AB8906CE-9A95-42E5-8876-402FDE5A464A}" presName="nodeFollowingNodes" presStyleLbl="node1" presStyleIdx="3" presStyleCnt="7">
        <dgm:presLayoutVars>
          <dgm:bulletEnabled val="1"/>
        </dgm:presLayoutVars>
      </dgm:prSet>
      <dgm:spPr/>
      <dgm:t>
        <a:bodyPr/>
        <a:lstStyle/>
        <a:p>
          <a:endParaRPr lang="en-US"/>
        </a:p>
      </dgm:t>
    </dgm:pt>
    <dgm:pt modelId="{66A817B1-7899-4771-8C98-4EE71D28C22B}" type="pres">
      <dgm:prSet presAssocID="{9F3873BF-47F5-4EFC-A499-80298B3F20FB}" presName="nodeFollowingNodes" presStyleLbl="node1" presStyleIdx="4" presStyleCnt="7">
        <dgm:presLayoutVars>
          <dgm:bulletEnabled val="1"/>
        </dgm:presLayoutVars>
      </dgm:prSet>
      <dgm:spPr/>
      <dgm:t>
        <a:bodyPr/>
        <a:lstStyle/>
        <a:p>
          <a:endParaRPr lang="en-US"/>
        </a:p>
      </dgm:t>
    </dgm:pt>
    <dgm:pt modelId="{2530354C-6A6F-4C55-B8A0-FBCCD409DFE9}" type="pres">
      <dgm:prSet presAssocID="{315EFA2F-C7A8-49F7-BA09-8F1F6EE74FA3}" presName="nodeFollowingNodes" presStyleLbl="node1" presStyleIdx="5" presStyleCnt="7">
        <dgm:presLayoutVars>
          <dgm:bulletEnabled val="1"/>
        </dgm:presLayoutVars>
      </dgm:prSet>
      <dgm:spPr/>
      <dgm:t>
        <a:bodyPr/>
        <a:lstStyle/>
        <a:p>
          <a:endParaRPr lang="en-US"/>
        </a:p>
      </dgm:t>
    </dgm:pt>
    <dgm:pt modelId="{FF0B1222-630F-405C-86D1-26AF543A7CC2}" type="pres">
      <dgm:prSet presAssocID="{1AEEFF53-F02D-446E-967B-75805ECDE6DB}" presName="nodeFollowingNodes" presStyleLbl="node1" presStyleIdx="6" presStyleCnt="7">
        <dgm:presLayoutVars>
          <dgm:bulletEnabled val="1"/>
        </dgm:presLayoutVars>
      </dgm:prSet>
      <dgm:spPr/>
      <dgm:t>
        <a:bodyPr/>
        <a:lstStyle/>
        <a:p>
          <a:endParaRPr lang="en-US"/>
        </a:p>
      </dgm:t>
    </dgm:pt>
  </dgm:ptLst>
  <dgm:cxnLst>
    <dgm:cxn modelId="{86C15FBE-60C9-43D0-AC00-3A26F1C616C5}" type="presOf" srcId="{3154C562-67F1-4FAF-A89A-0AF7F37261EE}" destId="{81E32CF4-059E-48A5-B278-65B05EC3D129}" srcOrd="0" destOrd="0" presId="urn:microsoft.com/office/officeart/2005/8/layout/cycle3"/>
    <dgm:cxn modelId="{0A4BC3AD-D457-4761-88B5-562148F6DCD9}" type="presOf" srcId="{1AEEFF53-F02D-446E-967B-75805ECDE6DB}" destId="{FF0B1222-630F-405C-86D1-26AF543A7CC2}" srcOrd="0" destOrd="0" presId="urn:microsoft.com/office/officeart/2005/8/layout/cycle3"/>
    <dgm:cxn modelId="{842B3E6D-04FE-4B14-ABAC-1C8E1732DFE9}" type="presOf" srcId="{BA095338-C4C1-4688-8BDB-EB27CE4752BC}" destId="{DDE6E6A5-6429-4588-9CA0-174089E2C0AA}" srcOrd="0" destOrd="0" presId="urn:microsoft.com/office/officeart/2005/8/layout/cycle3"/>
    <dgm:cxn modelId="{0D5078A2-9D88-4B00-8F0D-81813838FDD8}" srcId="{170BBF0E-7477-43DE-B547-334289354134}" destId="{1AEEFF53-F02D-446E-967B-75805ECDE6DB}" srcOrd="6" destOrd="0" parTransId="{C6DBFE10-ADAB-4674-84E1-C0C64E480E5E}" sibTransId="{5DC22F51-DB2C-4F37-AD07-17CFAC5E60E9}"/>
    <dgm:cxn modelId="{4F00547F-4778-4925-9952-7E38A7B3A4A7}" srcId="{170BBF0E-7477-43DE-B547-334289354134}" destId="{AB8906CE-9A95-42E5-8876-402FDE5A464A}" srcOrd="3" destOrd="0" parTransId="{8124E731-D8DD-4EF6-BF52-E0DF78346084}" sibTransId="{3B893369-A81E-4681-835E-D3681D99B5C1}"/>
    <dgm:cxn modelId="{25D6392B-70CD-4823-8320-01923C3C42D3}" type="presOf" srcId="{170BBF0E-7477-43DE-B547-334289354134}" destId="{1CC058F2-249A-449E-A5BE-FC66D4BEF893}" srcOrd="0" destOrd="0" presId="urn:microsoft.com/office/officeart/2005/8/layout/cycle3"/>
    <dgm:cxn modelId="{D9AC46AD-8E40-48CF-AD73-7060F5469434}" srcId="{170BBF0E-7477-43DE-B547-334289354134}" destId="{315EFA2F-C7A8-49F7-BA09-8F1F6EE74FA3}" srcOrd="5" destOrd="0" parTransId="{44C1DE81-AB7C-41CF-98E3-ABAD8DF8A384}" sibTransId="{D8E217EC-716D-4F9F-ACF8-680D9B91E369}"/>
    <dgm:cxn modelId="{802BC5EA-1CCF-4CC0-AF4E-1505A236E35F}" srcId="{170BBF0E-7477-43DE-B547-334289354134}" destId="{9F3873BF-47F5-4EFC-A499-80298B3F20FB}" srcOrd="4" destOrd="0" parTransId="{FF32174B-6F18-429E-A6DF-D5EA17FA311A}" sibTransId="{9AB65596-5637-4F5B-BA35-CF1221A21FE6}"/>
    <dgm:cxn modelId="{AFF4C2BC-9DAB-4B83-9BF3-166F83DE594E}" srcId="{170BBF0E-7477-43DE-B547-334289354134}" destId="{BA095338-C4C1-4688-8BDB-EB27CE4752BC}" srcOrd="1" destOrd="0" parTransId="{4CD74C6A-7C00-499A-9D31-BB4C7DAB89C3}" sibTransId="{386543F6-C7B5-4589-BD34-73071B7D4DEB}"/>
    <dgm:cxn modelId="{A63F9F29-6B20-412A-980A-DB7B21F93C89}" type="presOf" srcId="{315EFA2F-C7A8-49F7-BA09-8F1F6EE74FA3}" destId="{2530354C-6A6F-4C55-B8A0-FBCCD409DFE9}" srcOrd="0" destOrd="0" presId="urn:microsoft.com/office/officeart/2005/8/layout/cycle3"/>
    <dgm:cxn modelId="{D367560B-730C-47CF-80A1-A18A97393D67}" type="presOf" srcId="{955272BC-C65E-4F97-9CB1-1254FA1A30B2}" destId="{99F33CCE-56CB-4DC8-B363-3BDA5576C33B}" srcOrd="0" destOrd="0" presId="urn:microsoft.com/office/officeart/2005/8/layout/cycle3"/>
    <dgm:cxn modelId="{E9996E7F-B3A3-4606-85AD-DAF96A72432F}" type="presOf" srcId="{AB8906CE-9A95-42E5-8876-402FDE5A464A}" destId="{EAEBC7DD-EBDA-4F2A-BEF2-439E78032A50}" srcOrd="0" destOrd="0" presId="urn:microsoft.com/office/officeart/2005/8/layout/cycle3"/>
    <dgm:cxn modelId="{4DE29D0F-B284-4A3F-9FE0-83085861EAF7}" srcId="{170BBF0E-7477-43DE-B547-334289354134}" destId="{955272BC-C65E-4F97-9CB1-1254FA1A30B2}" srcOrd="2" destOrd="0" parTransId="{1511D472-46CC-4D16-81B5-7BC383382BD1}" sibTransId="{00AD9CD0-EBD7-4EFE-894C-35426D3BCBC9}"/>
    <dgm:cxn modelId="{F8479A6C-F7E5-4E4B-83FA-2A0774255992}" srcId="{170BBF0E-7477-43DE-B547-334289354134}" destId="{3154C562-67F1-4FAF-A89A-0AF7F37261EE}" srcOrd="0" destOrd="0" parTransId="{43B9B37F-BC60-4C50-9F26-29185745DB2B}" sibTransId="{4097C9E1-68C8-4033-95E6-9CAD97936272}"/>
    <dgm:cxn modelId="{8DCF1C5A-D54B-4DAA-A1A5-B69C6D735EE0}" type="presOf" srcId="{9F3873BF-47F5-4EFC-A499-80298B3F20FB}" destId="{66A817B1-7899-4771-8C98-4EE71D28C22B}" srcOrd="0" destOrd="0" presId="urn:microsoft.com/office/officeart/2005/8/layout/cycle3"/>
    <dgm:cxn modelId="{5F6040F0-7AEB-4A94-B80E-5DC5E2AA5064}" type="presOf" srcId="{4097C9E1-68C8-4033-95E6-9CAD97936272}" destId="{F38A0690-8FA8-4EC1-8485-855BF9B67A82}" srcOrd="0" destOrd="0" presId="urn:microsoft.com/office/officeart/2005/8/layout/cycle3"/>
    <dgm:cxn modelId="{5496CAC7-0863-4C19-981A-171D6235D6F7}" type="presParOf" srcId="{1CC058F2-249A-449E-A5BE-FC66D4BEF893}" destId="{8AEDA8B3-829C-43DC-AF00-E1DDA45A2C2A}" srcOrd="0" destOrd="0" presId="urn:microsoft.com/office/officeart/2005/8/layout/cycle3"/>
    <dgm:cxn modelId="{96069846-9B24-4357-A3C8-47D8A9F5FBEC}" type="presParOf" srcId="{8AEDA8B3-829C-43DC-AF00-E1DDA45A2C2A}" destId="{81E32CF4-059E-48A5-B278-65B05EC3D129}" srcOrd="0" destOrd="0" presId="urn:microsoft.com/office/officeart/2005/8/layout/cycle3"/>
    <dgm:cxn modelId="{A0F5484F-3DBA-48C9-99FE-5C1A0DD4E7DB}" type="presParOf" srcId="{8AEDA8B3-829C-43DC-AF00-E1DDA45A2C2A}" destId="{F38A0690-8FA8-4EC1-8485-855BF9B67A82}" srcOrd="1" destOrd="0" presId="urn:microsoft.com/office/officeart/2005/8/layout/cycle3"/>
    <dgm:cxn modelId="{F6DBDE7C-266A-4014-B493-F2CC77DCCA4D}" type="presParOf" srcId="{8AEDA8B3-829C-43DC-AF00-E1DDA45A2C2A}" destId="{DDE6E6A5-6429-4588-9CA0-174089E2C0AA}" srcOrd="2" destOrd="0" presId="urn:microsoft.com/office/officeart/2005/8/layout/cycle3"/>
    <dgm:cxn modelId="{CBEE72E7-2821-41AB-91A8-5138055769B3}" type="presParOf" srcId="{8AEDA8B3-829C-43DC-AF00-E1DDA45A2C2A}" destId="{99F33CCE-56CB-4DC8-B363-3BDA5576C33B}" srcOrd="3" destOrd="0" presId="urn:microsoft.com/office/officeart/2005/8/layout/cycle3"/>
    <dgm:cxn modelId="{41AB0CBD-1DBC-46AA-8F3A-C5F99FB3DF38}" type="presParOf" srcId="{8AEDA8B3-829C-43DC-AF00-E1DDA45A2C2A}" destId="{EAEBC7DD-EBDA-4F2A-BEF2-439E78032A50}" srcOrd="4" destOrd="0" presId="urn:microsoft.com/office/officeart/2005/8/layout/cycle3"/>
    <dgm:cxn modelId="{BDF8353D-A433-41FF-845B-FF9BBCA052FA}" type="presParOf" srcId="{8AEDA8B3-829C-43DC-AF00-E1DDA45A2C2A}" destId="{66A817B1-7899-4771-8C98-4EE71D28C22B}" srcOrd="5" destOrd="0" presId="urn:microsoft.com/office/officeart/2005/8/layout/cycle3"/>
    <dgm:cxn modelId="{10A37876-2478-4833-8E1C-A95456AC1FB5}" type="presParOf" srcId="{8AEDA8B3-829C-43DC-AF00-E1DDA45A2C2A}" destId="{2530354C-6A6F-4C55-B8A0-FBCCD409DFE9}" srcOrd="6" destOrd="0" presId="urn:microsoft.com/office/officeart/2005/8/layout/cycle3"/>
    <dgm:cxn modelId="{0462C7B8-E5D7-4201-AEFF-51C748D65ED9}" type="presParOf" srcId="{8AEDA8B3-829C-43DC-AF00-E1DDA45A2C2A}" destId="{FF0B1222-630F-405C-86D1-26AF543A7CC2}"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B35E6D-D8AD-4803-B79A-7B41488FF17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EF4029A-FBF6-45B2-896A-1BE4B0A6AB42}">
      <dgm:prSet/>
      <dgm:spPr/>
      <dgm:t>
        <a:bodyPr/>
        <a:lstStyle/>
        <a:p>
          <a:pPr rtl="0"/>
          <a:r>
            <a:rPr lang="en-US" dirty="0" smtClean="0"/>
            <a:t>Policy &amp; Procedure</a:t>
          </a:r>
          <a:endParaRPr lang="en-IN" dirty="0"/>
        </a:p>
      </dgm:t>
    </dgm:pt>
    <dgm:pt modelId="{D70E6416-E508-4B48-B60B-7B9A37DEE541}" type="parTrans" cxnId="{BD982859-49DD-4ACB-9921-CCE7088BAE14}">
      <dgm:prSet/>
      <dgm:spPr/>
      <dgm:t>
        <a:bodyPr/>
        <a:lstStyle/>
        <a:p>
          <a:endParaRPr lang="en-US"/>
        </a:p>
      </dgm:t>
    </dgm:pt>
    <dgm:pt modelId="{81515728-A015-460E-BDB3-5F596267B413}" type="sibTrans" cxnId="{BD982859-49DD-4ACB-9921-CCE7088BAE14}">
      <dgm:prSet/>
      <dgm:spPr/>
      <dgm:t>
        <a:bodyPr/>
        <a:lstStyle/>
        <a:p>
          <a:endParaRPr lang="en-US"/>
        </a:p>
      </dgm:t>
    </dgm:pt>
    <dgm:pt modelId="{82DD65C0-B875-48D4-8853-8125EF65385B}">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HR Data on Employee engagement</a:t>
          </a:r>
          <a:endParaRPr lang="en-IN" dirty="0" smtClean="0"/>
        </a:p>
        <a:p>
          <a:pPr defTabSz="711200" rtl="0">
            <a:lnSpc>
              <a:spcPct val="90000"/>
            </a:lnSpc>
            <a:spcBef>
              <a:spcPct val="0"/>
            </a:spcBef>
            <a:spcAft>
              <a:spcPct val="35000"/>
            </a:spcAft>
          </a:pPr>
          <a:endParaRPr lang="en-IN" dirty="0"/>
        </a:p>
      </dgm:t>
    </dgm:pt>
    <dgm:pt modelId="{73349EDB-D380-4B9C-9CF0-A6FECDBF31A6}" type="parTrans" cxnId="{55685C1E-754C-46BE-9B24-6805797B0DEE}">
      <dgm:prSet/>
      <dgm:spPr/>
      <dgm:t>
        <a:bodyPr/>
        <a:lstStyle/>
        <a:p>
          <a:endParaRPr lang="en-US"/>
        </a:p>
      </dgm:t>
    </dgm:pt>
    <dgm:pt modelId="{2E65E09D-DCAC-44FC-B864-379A624F5FF2}" type="sibTrans" cxnId="{55685C1E-754C-46BE-9B24-6805797B0DEE}">
      <dgm:prSet/>
      <dgm:spPr/>
      <dgm:t>
        <a:bodyPr/>
        <a:lstStyle/>
        <a:p>
          <a:endParaRPr lang="en-US"/>
        </a:p>
      </dgm:t>
    </dgm:pt>
    <dgm:pt modelId="{64D1DB88-4641-4219-8EEE-5C357287480C}">
      <dgm:prSet/>
      <dgm:spPr/>
      <dgm:t>
        <a:bodyPr/>
        <a:lstStyle/>
        <a:p>
          <a:pPr rtl="0"/>
          <a:r>
            <a:rPr lang="en-US" smtClean="0"/>
            <a:t>Environmental Data</a:t>
          </a:r>
          <a:endParaRPr lang="en-IN"/>
        </a:p>
      </dgm:t>
    </dgm:pt>
    <dgm:pt modelId="{147DF828-ABF5-42D5-853D-5E0EE3E87B3A}" type="parTrans" cxnId="{FA304445-92F8-44D6-838C-3819AD8EB307}">
      <dgm:prSet/>
      <dgm:spPr/>
      <dgm:t>
        <a:bodyPr/>
        <a:lstStyle/>
        <a:p>
          <a:endParaRPr lang="en-US"/>
        </a:p>
      </dgm:t>
    </dgm:pt>
    <dgm:pt modelId="{ECDDD9E8-29D6-4B6E-A19F-049AA47FA973}" type="sibTrans" cxnId="{FA304445-92F8-44D6-838C-3819AD8EB307}">
      <dgm:prSet/>
      <dgm:spPr/>
      <dgm:t>
        <a:bodyPr/>
        <a:lstStyle/>
        <a:p>
          <a:endParaRPr lang="en-US"/>
        </a:p>
      </dgm:t>
    </dgm:pt>
    <dgm:pt modelId="{FB6DC568-DABB-4F10-B4D5-77A5ABC63A9E}">
      <dgm:prSet/>
      <dgm:spPr/>
      <dgm:t>
        <a:bodyPr/>
        <a:lstStyle/>
        <a:p>
          <a:pPr rtl="0"/>
          <a:r>
            <a:rPr lang="en-US" dirty="0" smtClean="0"/>
            <a:t>LCA &amp; RA Data</a:t>
          </a:r>
          <a:endParaRPr lang="en-IN" dirty="0"/>
        </a:p>
      </dgm:t>
    </dgm:pt>
    <dgm:pt modelId="{3F029557-7C48-4969-965A-EE1E5F65D2DF}" type="parTrans" cxnId="{A4B3F9D0-BEA6-4FCA-AEDD-E03801435ABE}">
      <dgm:prSet/>
      <dgm:spPr/>
      <dgm:t>
        <a:bodyPr/>
        <a:lstStyle/>
        <a:p>
          <a:endParaRPr lang="en-US"/>
        </a:p>
      </dgm:t>
    </dgm:pt>
    <dgm:pt modelId="{833D29E7-16B9-4D1C-AB46-69D210DC1ED5}" type="sibTrans" cxnId="{A4B3F9D0-BEA6-4FCA-AEDD-E03801435ABE}">
      <dgm:prSet/>
      <dgm:spPr/>
      <dgm:t>
        <a:bodyPr/>
        <a:lstStyle/>
        <a:p>
          <a:endParaRPr lang="en-US"/>
        </a:p>
      </dgm:t>
    </dgm:pt>
    <dgm:pt modelId="{24DB3BE3-54A6-4EE3-8CE3-9D964F7AC35D}">
      <dgm:prSet/>
      <dgm:spPr/>
      <dgm:t>
        <a:bodyPr/>
        <a:lstStyle/>
        <a:p>
          <a:pPr rtl="0"/>
          <a:r>
            <a:rPr lang="en-US" smtClean="0"/>
            <a:t>Health &amp; Safety Data</a:t>
          </a:r>
          <a:endParaRPr lang="en-IN"/>
        </a:p>
      </dgm:t>
    </dgm:pt>
    <dgm:pt modelId="{04B2A3F7-9670-45E5-A37D-FBFCC14E2548}" type="parTrans" cxnId="{786BEC8B-CACF-4C95-B057-E487A1911FD7}">
      <dgm:prSet/>
      <dgm:spPr/>
      <dgm:t>
        <a:bodyPr/>
        <a:lstStyle/>
        <a:p>
          <a:endParaRPr lang="en-US"/>
        </a:p>
      </dgm:t>
    </dgm:pt>
    <dgm:pt modelId="{D99F8440-F591-4BFF-B4C9-F815D547A54F}" type="sibTrans" cxnId="{786BEC8B-CACF-4C95-B057-E487A1911FD7}">
      <dgm:prSet/>
      <dgm:spPr/>
      <dgm:t>
        <a:bodyPr/>
        <a:lstStyle/>
        <a:p>
          <a:endParaRPr lang="en-US"/>
        </a:p>
      </dgm:t>
    </dgm:pt>
    <dgm:pt modelId="{8AA78703-2D03-4350-9F7F-97B4CF9B1079}">
      <dgm:prSet/>
      <dgm:spPr/>
      <dgm:t>
        <a:bodyPr/>
        <a:lstStyle/>
        <a:p>
          <a:pPr rtl="0"/>
          <a:r>
            <a:rPr lang="en-US" dirty="0" smtClean="0"/>
            <a:t>Waste management &amp; Recycling Data</a:t>
          </a:r>
          <a:endParaRPr lang="en-IN" dirty="0"/>
        </a:p>
      </dgm:t>
    </dgm:pt>
    <dgm:pt modelId="{333846AB-5B11-4C3E-9526-DA96832048F4}" type="parTrans" cxnId="{1957ED8E-0396-4C03-9A53-B61B564863C2}">
      <dgm:prSet/>
      <dgm:spPr/>
      <dgm:t>
        <a:bodyPr/>
        <a:lstStyle/>
        <a:p>
          <a:endParaRPr lang="en-US"/>
        </a:p>
      </dgm:t>
    </dgm:pt>
    <dgm:pt modelId="{3BBED99D-1A9A-4D04-919C-1B1CADC4BEFF}" type="sibTrans" cxnId="{1957ED8E-0396-4C03-9A53-B61B564863C2}">
      <dgm:prSet/>
      <dgm:spPr/>
      <dgm:t>
        <a:bodyPr/>
        <a:lstStyle/>
        <a:p>
          <a:endParaRPr lang="en-US"/>
        </a:p>
      </dgm:t>
    </dgm:pt>
    <dgm:pt modelId="{1D07846E-70D7-48B7-9E3D-D201FE01E3D9}">
      <dgm:prSet/>
      <dgm:spPr/>
      <dgm:t>
        <a:bodyPr/>
        <a:lstStyle/>
        <a:p>
          <a:pPr rtl="0"/>
          <a:r>
            <a:rPr lang="en-US" smtClean="0"/>
            <a:t>Data to ensure women empowerment, engaging all community </a:t>
          </a:r>
          <a:endParaRPr lang="en-IN"/>
        </a:p>
      </dgm:t>
    </dgm:pt>
    <dgm:pt modelId="{2F3ECF86-CFC4-4889-A46F-4C6D645ED5A3}" type="parTrans" cxnId="{CE509BF0-F79E-41E4-9BA6-CE64F4BBCA9A}">
      <dgm:prSet/>
      <dgm:spPr/>
      <dgm:t>
        <a:bodyPr/>
        <a:lstStyle/>
        <a:p>
          <a:endParaRPr lang="en-US"/>
        </a:p>
      </dgm:t>
    </dgm:pt>
    <dgm:pt modelId="{94891D54-25AF-4DF9-8663-51A6732D3303}" type="sibTrans" cxnId="{CE509BF0-F79E-41E4-9BA6-CE64F4BBCA9A}">
      <dgm:prSet/>
      <dgm:spPr/>
      <dgm:t>
        <a:bodyPr/>
        <a:lstStyle/>
        <a:p>
          <a:endParaRPr lang="en-US"/>
        </a:p>
      </dgm:t>
    </dgm:pt>
    <dgm:pt modelId="{5D8B21E1-9A96-42F4-9450-4913C7D861B1}">
      <dgm:prSet/>
      <dgm:spPr/>
      <dgm:t>
        <a:bodyPr/>
        <a:lstStyle/>
        <a:p>
          <a:pPr rtl="0"/>
          <a:r>
            <a:rPr lang="en-US" smtClean="0"/>
            <a:t>Alternate energy source options</a:t>
          </a:r>
          <a:endParaRPr lang="en-IN"/>
        </a:p>
      </dgm:t>
    </dgm:pt>
    <dgm:pt modelId="{4141AAFB-C165-4789-82D2-5C95DE7D7C7E}" type="parTrans" cxnId="{B90E4633-BC34-4FF0-B8AB-7BD650594062}">
      <dgm:prSet/>
      <dgm:spPr/>
      <dgm:t>
        <a:bodyPr/>
        <a:lstStyle/>
        <a:p>
          <a:endParaRPr lang="en-US"/>
        </a:p>
      </dgm:t>
    </dgm:pt>
    <dgm:pt modelId="{96CE2877-DF01-4E0D-9699-CAC371018E60}" type="sibTrans" cxnId="{B90E4633-BC34-4FF0-B8AB-7BD650594062}">
      <dgm:prSet/>
      <dgm:spPr/>
      <dgm:t>
        <a:bodyPr/>
        <a:lstStyle/>
        <a:p>
          <a:endParaRPr lang="en-US"/>
        </a:p>
      </dgm:t>
    </dgm:pt>
    <dgm:pt modelId="{529A2261-F47F-4CF3-A7C6-E7184B321D2C}">
      <dgm:prSet/>
      <dgm:spPr/>
      <dgm:t>
        <a:bodyPr/>
        <a:lstStyle/>
        <a:p>
          <a:pPr rtl="0"/>
          <a:r>
            <a:rPr lang="en-US" smtClean="0"/>
            <a:t>Training Data</a:t>
          </a:r>
          <a:endParaRPr lang="en-IN"/>
        </a:p>
      </dgm:t>
    </dgm:pt>
    <dgm:pt modelId="{8DD0D27B-6A44-41A5-9C7D-4CA438BDABEB}" type="parTrans" cxnId="{CDADFD0D-1BC7-43A5-B0A2-61DB4DCC7DD2}">
      <dgm:prSet/>
      <dgm:spPr/>
      <dgm:t>
        <a:bodyPr/>
        <a:lstStyle/>
        <a:p>
          <a:endParaRPr lang="en-US"/>
        </a:p>
      </dgm:t>
    </dgm:pt>
    <dgm:pt modelId="{28BC7EB1-932A-4AE1-8525-966FDF7819EA}" type="sibTrans" cxnId="{CDADFD0D-1BC7-43A5-B0A2-61DB4DCC7DD2}">
      <dgm:prSet/>
      <dgm:spPr/>
      <dgm:t>
        <a:bodyPr/>
        <a:lstStyle/>
        <a:p>
          <a:endParaRPr lang="en-US"/>
        </a:p>
      </dgm:t>
    </dgm:pt>
    <dgm:pt modelId="{2A9B93C8-9B4C-43BD-9992-5C6D00114866}">
      <dgm:prSet/>
      <dgm:spPr/>
      <dgm:t>
        <a:bodyPr/>
        <a:lstStyle/>
        <a:p>
          <a:pPr rtl="0"/>
          <a:r>
            <a:rPr lang="en-US" smtClean="0"/>
            <a:t>Customer, client &amp; stakeholder engagement Data</a:t>
          </a:r>
          <a:endParaRPr lang="en-IN"/>
        </a:p>
      </dgm:t>
    </dgm:pt>
    <dgm:pt modelId="{70B25988-FF3D-4CDD-A469-6FC3DBD28CFE}" type="parTrans" cxnId="{1AA06740-0D33-4F5F-955E-ECE4D043ABB2}">
      <dgm:prSet/>
      <dgm:spPr/>
      <dgm:t>
        <a:bodyPr/>
        <a:lstStyle/>
        <a:p>
          <a:endParaRPr lang="en-US"/>
        </a:p>
      </dgm:t>
    </dgm:pt>
    <dgm:pt modelId="{DE0F01BA-C100-467A-934B-35C5A362C871}" type="sibTrans" cxnId="{1AA06740-0D33-4F5F-955E-ECE4D043ABB2}">
      <dgm:prSet/>
      <dgm:spPr/>
      <dgm:t>
        <a:bodyPr/>
        <a:lstStyle/>
        <a:p>
          <a:endParaRPr lang="en-US"/>
        </a:p>
      </dgm:t>
    </dgm:pt>
    <dgm:pt modelId="{87679BDB-B9B1-48C9-90D4-B79A13A6DF86}">
      <dgm:prSet/>
      <dgm:spPr/>
      <dgm:t>
        <a:bodyPr/>
        <a:lstStyle/>
        <a:p>
          <a:pPr rtl="0"/>
          <a:r>
            <a:rPr lang="en-US" smtClean="0"/>
            <a:t>Child labor &amp; human rights Data</a:t>
          </a:r>
          <a:endParaRPr lang="en-IN"/>
        </a:p>
      </dgm:t>
    </dgm:pt>
    <dgm:pt modelId="{2ED0AB44-493F-4DA7-B77B-ADDAE467DF66}" type="parTrans" cxnId="{6DB33A0A-B2C5-41DE-A051-B6F095C5AF05}">
      <dgm:prSet/>
      <dgm:spPr/>
      <dgm:t>
        <a:bodyPr/>
        <a:lstStyle/>
        <a:p>
          <a:endParaRPr lang="en-US"/>
        </a:p>
      </dgm:t>
    </dgm:pt>
    <dgm:pt modelId="{CA27460C-990B-4BE4-9E81-17389EAFD760}" type="sibTrans" cxnId="{6DB33A0A-B2C5-41DE-A051-B6F095C5AF05}">
      <dgm:prSet/>
      <dgm:spPr/>
      <dgm:t>
        <a:bodyPr/>
        <a:lstStyle/>
        <a:p>
          <a:endParaRPr lang="en-US"/>
        </a:p>
      </dgm:t>
    </dgm:pt>
    <dgm:pt modelId="{A1719821-468E-4E63-98B5-0D9CA8D99F9C}">
      <dgm:prSet/>
      <dgm:spPr/>
      <dgm:t>
        <a:bodyPr/>
        <a:lstStyle/>
        <a:p>
          <a:pPr rtl="0"/>
          <a:r>
            <a:rPr lang="en-US" smtClean="0"/>
            <a:t>CSR &amp; Management Inputs</a:t>
          </a:r>
          <a:endParaRPr lang="en-IN"/>
        </a:p>
      </dgm:t>
    </dgm:pt>
    <dgm:pt modelId="{7E9A0DE7-2D32-4DEB-A868-7BAE11E68339}" type="parTrans" cxnId="{AC15484A-8460-48AA-A38F-0211DF2F7E79}">
      <dgm:prSet/>
      <dgm:spPr/>
      <dgm:t>
        <a:bodyPr/>
        <a:lstStyle/>
        <a:p>
          <a:endParaRPr lang="en-US"/>
        </a:p>
      </dgm:t>
    </dgm:pt>
    <dgm:pt modelId="{F8CCD858-2A4E-49E5-8E72-48AC6BAC5F1A}" type="sibTrans" cxnId="{AC15484A-8460-48AA-A38F-0211DF2F7E79}">
      <dgm:prSet/>
      <dgm:spPr/>
      <dgm:t>
        <a:bodyPr/>
        <a:lstStyle/>
        <a:p>
          <a:endParaRPr lang="en-US"/>
        </a:p>
      </dgm:t>
    </dgm:pt>
    <dgm:pt modelId="{B8B52231-7948-4FB5-A6B8-20027554B0EE}" type="pres">
      <dgm:prSet presAssocID="{71B35E6D-D8AD-4803-B79A-7B41488FF179}" presName="diagram" presStyleCnt="0">
        <dgm:presLayoutVars>
          <dgm:dir/>
          <dgm:resizeHandles val="exact"/>
        </dgm:presLayoutVars>
      </dgm:prSet>
      <dgm:spPr/>
      <dgm:t>
        <a:bodyPr/>
        <a:lstStyle/>
        <a:p>
          <a:endParaRPr lang="en-US"/>
        </a:p>
      </dgm:t>
    </dgm:pt>
    <dgm:pt modelId="{3BD6DD68-3BB4-436B-A25F-0900271EC42F}" type="pres">
      <dgm:prSet presAssocID="{BEF4029A-FBF6-45B2-896A-1BE4B0A6AB42}" presName="node" presStyleLbl="node1" presStyleIdx="0" presStyleCnt="12">
        <dgm:presLayoutVars>
          <dgm:bulletEnabled val="1"/>
        </dgm:presLayoutVars>
      </dgm:prSet>
      <dgm:spPr/>
      <dgm:t>
        <a:bodyPr/>
        <a:lstStyle/>
        <a:p>
          <a:endParaRPr lang="en-US"/>
        </a:p>
      </dgm:t>
    </dgm:pt>
    <dgm:pt modelId="{7646B420-B632-4D62-B02C-FFED98040799}" type="pres">
      <dgm:prSet presAssocID="{81515728-A015-460E-BDB3-5F596267B413}" presName="sibTrans" presStyleCnt="0"/>
      <dgm:spPr/>
    </dgm:pt>
    <dgm:pt modelId="{D14C2317-E09E-4AA8-A2B6-2178C8B78B73}" type="pres">
      <dgm:prSet presAssocID="{82DD65C0-B875-48D4-8853-8125EF65385B}" presName="node" presStyleLbl="node1" presStyleIdx="1" presStyleCnt="12">
        <dgm:presLayoutVars>
          <dgm:bulletEnabled val="1"/>
        </dgm:presLayoutVars>
      </dgm:prSet>
      <dgm:spPr/>
      <dgm:t>
        <a:bodyPr/>
        <a:lstStyle/>
        <a:p>
          <a:endParaRPr lang="en-US"/>
        </a:p>
      </dgm:t>
    </dgm:pt>
    <dgm:pt modelId="{100D0CA0-C7BF-419F-81AA-D99C3479970C}" type="pres">
      <dgm:prSet presAssocID="{2E65E09D-DCAC-44FC-B864-379A624F5FF2}" presName="sibTrans" presStyleCnt="0"/>
      <dgm:spPr/>
    </dgm:pt>
    <dgm:pt modelId="{A76284AD-9AC8-4F3C-A245-8A5095426F0E}" type="pres">
      <dgm:prSet presAssocID="{64D1DB88-4641-4219-8EEE-5C357287480C}" presName="node" presStyleLbl="node1" presStyleIdx="2" presStyleCnt="12">
        <dgm:presLayoutVars>
          <dgm:bulletEnabled val="1"/>
        </dgm:presLayoutVars>
      </dgm:prSet>
      <dgm:spPr/>
      <dgm:t>
        <a:bodyPr/>
        <a:lstStyle/>
        <a:p>
          <a:endParaRPr lang="en-US"/>
        </a:p>
      </dgm:t>
    </dgm:pt>
    <dgm:pt modelId="{2AFC6D6B-4CD9-484A-B71C-257F2E366E18}" type="pres">
      <dgm:prSet presAssocID="{ECDDD9E8-29D6-4B6E-A19F-049AA47FA973}" presName="sibTrans" presStyleCnt="0"/>
      <dgm:spPr/>
    </dgm:pt>
    <dgm:pt modelId="{3B280615-5274-4113-A2D5-74019367400D}" type="pres">
      <dgm:prSet presAssocID="{FB6DC568-DABB-4F10-B4D5-77A5ABC63A9E}" presName="node" presStyleLbl="node1" presStyleIdx="3" presStyleCnt="12">
        <dgm:presLayoutVars>
          <dgm:bulletEnabled val="1"/>
        </dgm:presLayoutVars>
      </dgm:prSet>
      <dgm:spPr/>
      <dgm:t>
        <a:bodyPr/>
        <a:lstStyle/>
        <a:p>
          <a:endParaRPr lang="en-US"/>
        </a:p>
      </dgm:t>
    </dgm:pt>
    <dgm:pt modelId="{BD10AB95-BFAA-475C-92F7-A20830A367A5}" type="pres">
      <dgm:prSet presAssocID="{833D29E7-16B9-4D1C-AB46-69D210DC1ED5}" presName="sibTrans" presStyleCnt="0"/>
      <dgm:spPr/>
    </dgm:pt>
    <dgm:pt modelId="{098CC594-42B7-4C3A-AC34-F46EA0EE01B1}" type="pres">
      <dgm:prSet presAssocID="{24DB3BE3-54A6-4EE3-8CE3-9D964F7AC35D}" presName="node" presStyleLbl="node1" presStyleIdx="4" presStyleCnt="12">
        <dgm:presLayoutVars>
          <dgm:bulletEnabled val="1"/>
        </dgm:presLayoutVars>
      </dgm:prSet>
      <dgm:spPr/>
      <dgm:t>
        <a:bodyPr/>
        <a:lstStyle/>
        <a:p>
          <a:endParaRPr lang="en-US"/>
        </a:p>
      </dgm:t>
    </dgm:pt>
    <dgm:pt modelId="{09BA522C-8BD4-4FCD-BF0E-EB22B868DFDF}" type="pres">
      <dgm:prSet presAssocID="{D99F8440-F591-4BFF-B4C9-F815D547A54F}" presName="sibTrans" presStyleCnt="0"/>
      <dgm:spPr/>
    </dgm:pt>
    <dgm:pt modelId="{C4B59BEA-A057-44A0-9A75-AE7E8E4FAD01}" type="pres">
      <dgm:prSet presAssocID="{8AA78703-2D03-4350-9F7F-97B4CF9B1079}" presName="node" presStyleLbl="node1" presStyleIdx="5" presStyleCnt="12">
        <dgm:presLayoutVars>
          <dgm:bulletEnabled val="1"/>
        </dgm:presLayoutVars>
      </dgm:prSet>
      <dgm:spPr/>
      <dgm:t>
        <a:bodyPr/>
        <a:lstStyle/>
        <a:p>
          <a:endParaRPr lang="en-US"/>
        </a:p>
      </dgm:t>
    </dgm:pt>
    <dgm:pt modelId="{6E165A83-0B99-4413-A67A-FBACC4EB0F66}" type="pres">
      <dgm:prSet presAssocID="{3BBED99D-1A9A-4D04-919C-1B1CADC4BEFF}" presName="sibTrans" presStyleCnt="0"/>
      <dgm:spPr/>
    </dgm:pt>
    <dgm:pt modelId="{9D28268D-1B35-4792-8E4F-2EEC684F02C3}" type="pres">
      <dgm:prSet presAssocID="{1D07846E-70D7-48B7-9E3D-D201FE01E3D9}" presName="node" presStyleLbl="node1" presStyleIdx="6" presStyleCnt="12">
        <dgm:presLayoutVars>
          <dgm:bulletEnabled val="1"/>
        </dgm:presLayoutVars>
      </dgm:prSet>
      <dgm:spPr/>
      <dgm:t>
        <a:bodyPr/>
        <a:lstStyle/>
        <a:p>
          <a:endParaRPr lang="en-US"/>
        </a:p>
      </dgm:t>
    </dgm:pt>
    <dgm:pt modelId="{F6FE9455-353D-46B8-8430-02A09B2C4520}" type="pres">
      <dgm:prSet presAssocID="{94891D54-25AF-4DF9-8663-51A6732D3303}" presName="sibTrans" presStyleCnt="0"/>
      <dgm:spPr/>
    </dgm:pt>
    <dgm:pt modelId="{8880A59E-A05E-479D-8E7F-66EE9BB25334}" type="pres">
      <dgm:prSet presAssocID="{5D8B21E1-9A96-42F4-9450-4913C7D861B1}" presName="node" presStyleLbl="node1" presStyleIdx="7" presStyleCnt="12">
        <dgm:presLayoutVars>
          <dgm:bulletEnabled val="1"/>
        </dgm:presLayoutVars>
      </dgm:prSet>
      <dgm:spPr/>
      <dgm:t>
        <a:bodyPr/>
        <a:lstStyle/>
        <a:p>
          <a:endParaRPr lang="en-US"/>
        </a:p>
      </dgm:t>
    </dgm:pt>
    <dgm:pt modelId="{2F73E975-43B2-4332-B92A-94871833B7B2}" type="pres">
      <dgm:prSet presAssocID="{96CE2877-DF01-4E0D-9699-CAC371018E60}" presName="sibTrans" presStyleCnt="0"/>
      <dgm:spPr/>
    </dgm:pt>
    <dgm:pt modelId="{036ED6CE-B9BF-45EA-8D3A-495EEA4330BF}" type="pres">
      <dgm:prSet presAssocID="{529A2261-F47F-4CF3-A7C6-E7184B321D2C}" presName="node" presStyleLbl="node1" presStyleIdx="8" presStyleCnt="12">
        <dgm:presLayoutVars>
          <dgm:bulletEnabled val="1"/>
        </dgm:presLayoutVars>
      </dgm:prSet>
      <dgm:spPr/>
      <dgm:t>
        <a:bodyPr/>
        <a:lstStyle/>
        <a:p>
          <a:endParaRPr lang="en-US"/>
        </a:p>
      </dgm:t>
    </dgm:pt>
    <dgm:pt modelId="{774D5A66-9043-4985-B058-D37A2BD5A3A8}" type="pres">
      <dgm:prSet presAssocID="{28BC7EB1-932A-4AE1-8525-966FDF7819EA}" presName="sibTrans" presStyleCnt="0"/>
      <dgm:spPr/>
    </dgm:pt>
    <dgm:pt modelId="{8186BC09-A42B-4D2F-B21D-754E878E0F43}" type="pres">
      <dgm:prSet presAssocID="{2A9B93C8-9B4C-43BD-9992-5C6D00114866}" presName="node" presStyleLbl="node1" presStyleIdx="9" presStyleCnt="12">
        <dgm:presLayoutVars>
          <dgm:bulletEnabled val="1"/>
        </dgm:presLayoutVars>
      </dgm:prSet>
      <dgm:spPr/>
      <dgm:t>
        <a:bodyPr/>
        <a:lstStyle/>
        <a:p>
          <a:endParaRPr lang="en-US"/>
        </a:p>
      </dgm:t>
    </dgm:pt>
    <dgm:pt modelId="{E898DA99-3C8A-4C31-ABBE-8B966B919825}" type="pres">
      <dgm:prSet presAssocID="{DE0F01BA-C100-467A-934B-35C5A362C871}" presName="sibTrans" presStyleCnt="0"/>
      <dgm:spPr/>
    </dgm:pt>
    <dgm:pt modelId="{8767682F-7DD2-4A84-BE25-A68BD23C7152}" type="pres">
      <dgm:prSet presAssocID="{87679BDB-B9B1-48C9-90D4-B79A13A6DF86}" presName="node" presStyleLbl="node1" presStyleIdx="10" presStyleCnt="12">
        <dgm:presLayoutVars>
          <dgm:bulletEnabled val="1"/>
        </dgm:presLayoutVars>
      </dgm:prSet>
      <dgm:spPr/>
      <dgm:t>
        <a:bodyPr/>
        <a:lstStyle/>
        <a:p>
          <a:endParaRPr lang="en-US"/>
        </a:p>
      </dgm:t>
    </dgm:pt>
    <dgm:pt modelId="{AC4A75C1-974C-4BF0-9BAC-94A0E42B8CBD}" type="pres">
      <dgm:prSet presAssocID="{CA27460C-990B-4BE4-9E81-17389EAFD760}" presName="sibTrans" presStyleCnt="0"/>
      <dgm:spPr/>
    </dgm:pt>
    <dgm:pt modelId="{53523EFC-356C-4F2D-BAA2-67EF9A99C027}" type="pres">
      <dgm:prSet presAssocID="{A1719821-468E-4E63-98B5-0D9CA8D99F9C}" presName="node" presStyleLbl="node1" presStyleIdx="11" presStyleCnt="12">
        <dgm:presLayoutVars>
          <dgm:bulletEnabled val="1"/>
        </dgm:presLayoutVars>
      </dgm:prSet>
      <dgm:spPr/>
      <dgm:t>
        <a:bodyPr/>
        <a:lstStyle/>
        <a:p>
          <a:endParaRPr lang="en-US"/>
        </a:p>
      </dgm:t>
    </dgm:pt>
  </dgm:ptLst>
  <dgm:cxnLst>
    <dgm:cxn modelId="{56383F12-A82F-46FE-A970-AEE3D1FC295A}" type="presOf" srcId="{71B35E6D-D8AD-4803-B79A-7B41488FF179}" destId="{B8B52231-7948-4FB5-A6B8-20027554B0EE}" srcOrd="0" destOrd="0" presId="urn:microsoft.com/office/officeart/2005/8/layout/default"/>
    <dgm:cxn modelId="{AC15484A-8460-48AA-A38F-0211DF2F7E79}" srcId="{71B35E6D-D8AD-4803-B79A-7B41488FF179}" destId="{A1719821-468E-4E63-98B5-0D9CA8D99F9C}" srcOrd="11" destOrd="0" parTransId="{7E9A0DE7-2D32-4DEB-A868-7BAE11E68339}" sibTransId="{F8CCD858-2A4E-49E5-8E72-48AC6BAC5F1A}"/>
    <dgm:cxn modelId="{CA9E0D6A-1986-4E5D-ACB5-6106A32B2C4C}" type="presOf" srcId="{A1719821-468E-4E63-98B5-0D9CA8D99F9C}" destId="{53523EFC-356C-4F2D-BAA2-67EF9A99C027}" srcOrd="0" destOrd="0" presId="urn:microsoft.com/office/officeart/2005/8/layout/default"/>
    <dgm:cxn modelId="{B633EE09-D978-4BAF-A43F-9857905F7D30}" type="presOf" srcId="{5D8B21E1-9A96-42F4-9450-4913C7D861B1}" destId="{8880A59E-A05E-479D-8E7F-66EE9BB25334}" srcOrd="0" destOrd="0" presId="urn:microsoft.com/office/officeart/2005/8/layout/default"/>
    <dgm:cxn modelId="{E6CD5788-9226-446B-BEFE-559D2D5102F9}" type="presOf" srcId="{BEF4029A-FBF6-45B2-896A-1BE4B0A6AB42}" destId="{3BD6DD68-3BB4-436B-A25F-0900271EC42F}" srcOrd="0" destOrd="0" presId="urn:microsoft.com/office/officeart/2005/8/layout/default"/>
    <dgm:cxn modelId="{CDADFD0D-1BC7-43A5-B0A2-61DB4DCC7DD2}" srcId="{71B35E6D-D8AD-4803-B79A-7B41488FF179}" destId="{529A2261-F47F-4CF3-A7C6-E7184B321D2C}" srcOrd="8" destOrd="0" parTransId="{8DD0D27B-6A44-41A5-9C7D-4CA438BDABEB}" sibTransId="{28BC7EB1-932A-4AE1-8525-966FDF7819EA}"/>
    <dgm:cxn modelId="{A4B3F9D0-BEA6-4FCA-AEDD-E03801435ABE}" srcId="{71B35E6D-D8AD-4803-B79A-7B41488FF179}" destId="{FB6DC568-DABB-4F10-B4D5-77A5ABC63A9E}" srcOrd="3" destOrd="0" parTransId="{3F029557-7C48-4969-965A-EE1E5F65D2DF}" sibTransId="{833D29E7-16B9-4D1C-AB46-69D210DC1ED5}"/>
    <dgm:cxn modelId="{1AA06740-0D33-4F5F-955E-ECE4D043ABB2}" srcId="{71B35E6D-D8AD-4803-B79A-7B41488FF179}" destId="{2A9B93C8-9B4C-43BD-9992-5C6D00114866}" srcOrd="9" destOrd="0" parTransId="{70B25988-FF3D-4CDD-A469-6FC3DBD28CFE}" sibTransId="{DE0F01BA-C100-467A-934B-35C5A362C871}"/>
    <dgm:cxn modelId="{BD982859-49DD-4ACB-9921-CCE7088BAE14}" srcId="{71B35E6D-D8AD-4803-B79A-7B41488FF179}" destId="{BEF4029A-FBF6-45B2-896A-1BE4B0A6AB42}" srcOrd="0" destOrd="0" parTransId="{D70E6416-E508-4B48-B60B-7B9A37DEE541}" sibTransId="{81515728-A015-460E-BDB3-5F596267B413}"/>
    <dgm:cxn modelId="{15321DF7-87A3-443F-A428-598E0E19CA7D}" type="presOf" srcId="{8AA78703-2D03-4350-9F7F-97B4CF9B1079}" destId="{C4B59BEA-A057-44A0-9A75-AE7E8E4FAD01}" srcOrd="0" destOrd="0" presId="urn:microsoft.com/office/officeart/2005/8/layout/default"/>
    <dgm:cxn modelId="{686EEA03-545E-4E4E-B662-F187E0A40538}" type="presOf" srcId="{FB6DC568-DABB-4F10-B4D5-77A5ABC63A9E}" destId="{3B280615-5274-4113-A2D5-74019367400D}" srcOrd="0" destOrd="0" presId="urn:microsoft.com/office/officeart/2005/8/layout/default"/>
    <dgm:cxn modelId="{022FA53B-898A-41F9-AED2-584219F6D6AE}" type="presOf" srcId="{1D07846E-70D7-48B7-9E3D-D201FE01E3D9}" destId="{9D28268D-1B35-4792-8E4F-2EEC684F02C3}" srcOrd="0" destOrd="0" presId="urn:microsoft.com/office/officeart/2005/8/layout/default"/>
    <dgm:cxn modelId="{C28A3A8C-F18C-44C4-8165-57585B2F35CD}" type="presOf" srcId="{529A2261-F47F-4CF3-A7C6-E7184B321D2C}" destId="{036ED6CE-B9BF-45EA-8D3A-495EEA4330BF}" srcOrd="0" destOrd="0" presId="urn:microsoft.com/office/officeart/2005/8/layout/default"/>
    <dgm:cxn modelId="{32C86B5D-3B3F-4D15-A5D8-342A953EBB0B}" type="presOf" srcId="{64D1DB88-4641-4219-8EEE-5C357287480C}" destId="{A76284AD-9AC8-4F3C-A245-8A5095426F0E}" srcOrd="0" destOrd="0" presId="urn:microsoft.com/office/officeart/2005/8/layout/default"/>
    <dgm:cxn modelId="{FA304445-92F8-44D6-838C-3819AD8EB307}" srcId="{71B35E6D-D8AD-4803-B79A-7B41488FF179}" destId="{64D1DB88-4641-4219-8EEE-5C357287480C}" srcOrd="2" destOrd="0" parTransId="{147DF828-ABF5-42D5-853D-5E0EE3E87B3A}" sibTransId="{ECDDD9E8-29D6-4B6E-A19F-049AA47FA973}"/>
    <dgm:cxn modelId="{786BEC8B-CACF-4C95-B057-E487A1911FD7}" srcId="{71B35E6D-D8AD-4803-B79A-7B41488FF179}" destId="{24DB3BE3-54A6-4EE3-8CE3-9D964F7AC35D}" srcOrd="4" destOrd="0" parTransId="{04B2A3F7-9670-45E5-A37D-FBFCC14E2548}" sibTransId="{D99F8440-F591-4BFF-B4C9-F815D547A54F}"/>
    <dgm:cxn modelId="{D00C33E9-5E35-43C2-B87B-2BCA061886CA}" type="presOf" srcId="{87679BDB-B9B1-48C9-90D4-B79A13A6DF86}" destId="{8767682F-7DD2-4A84-BE25-A68BD23C7152}" srcOrd="0" destOrd="0" presId="urn:microsoft.com/office/officeart/2005/8/layout/default"/>
    <dgm:cxn modelId="{D70C2CC8-3876-42D3-A8A7-6706D1A239DA}" type="presOf" srcId="{2A9B93C8-9B4C-43BD-9992-5C6D00114866}" destId="{8186BC09-A42B-4D2F-B21D-754E878E0F43}" srcOrd="0" destOrd="0" presId="urn:microsoft.com/office/officeart/2005/8/layout/default"/>
    <dgm:cxn modelId="{1957ED8E-0396-4C03-9A53-B61B564863C2}" srcId="{71B35E6D-D8AD-4803-B79A-7B41488FF179}" destId="{8AA78703-2D03-4350-9F7F-97B4CF9B1079}" srcOrd="5" destOrd="0" parTransId="{333846AB-5B11-4C3E-9526-DA96832048F4}" sibTransId="{3BBED99D-1A9A-4D04-919C-1B1CADC4BEFF}"/>
    <dgm:cxn modelId="{91D9377C-24AF-48B7-A711-BFE3B507765A}" type="presOf" srcId="{24DB3BE3-54A6-4EE3-8CE3-9D964F7AC35D}" destId="{098CC594-42B7-4C3A-AC34-F46EA0EE01B1}" srcOrd="0" destOrd="0" presId="urn:microsoft.com/office/officeart/2005/8/layout/default"/>
    <dgm:cxn modelId="{030FD225-A410-485D-BE3F-A04E62686F39}" type="presOf" srcId="{82DD65C0-B875-48D4-8853-8125EF65385B}" destId="{D14C2317-E09E-4AA8-A2B6-2178C8B78B73}" srcOrd="0" destOrd="0" presId="urn:microsoft.com/office/officeart/2005/8/layout/default"/>
    <dgm:cxn modelId="{B90E4633-BC34-4FF0-B8AB-7BD650594062}" srcId="{71B35E6D-D8AD-4803-B79A-7B41488FF179}" destId="{5D8B21E1-9A96-42F4-9450-4913C7D861B1}" srcOrd="7" destOrd="0" parTransId="{4141AAFB-C165-4789-82D2-5C95DE7D7C7E}" sibTransId="{96CE2877-DF01-4E0D-9699-CAC371018E60}"/>
    <dgm:cxn modelId="{6DB33A0A-B2C5-41DE-A051-B6F095C5AF05}" srcId="{71B35E6D-D8AD-4803-B79A-7B41488FF179}" destId="{87679BDB-B9B1-48C9-90D4-B79A13A6DF86}" srcOrd="10" destOrd="0" parTransId="{2ED0AB44-493F-4DA7-B77B-ADDAE467DF66}" sibTransId="{CA27460C-990B-4BE4-9E81-17389EAFD760}"/>
    <dgm:cxn modelId="{CE509BF0-F79E-41E4-9BA6-CE64F4BBCA9A}" srcId="{71B35E6D-D8AD-4803-B79A-7B41488FF179}" destId="{1D07846E-70D7-48B7-9E3D-D201FE01E3D9}" srcOrd="6" destOrd="0" parTransId="{2F3ECF86-CFC4-4889-A46F-4C6D645ED5A3}" sibTransId="{94891D54-25AF-4DF9-8663-51A6732D3303}"/>
    <dgm:cxn modelId="{55685C1E-754C-46BE-9B24-6805797B0DEE}" srcId="{71B35E6D-D8AD-4803-B79A-7B41488FF179}" destId="{82DD65C0-B875-48D4-8853-8125EF65385B}" srcOrd="1" destOrd="0" parTransId="{73349EDB-D380-4B9C-9CF0-A6FECDBF31A6}" sibTransId="{2E65E09D-DCAC-44FC-B864-379A624F5FF2}"/>
    <dgm:cxn modelId="{1191F452-0741-479A-8D87-F7E73425F279}" type="presParOf" srcId="{B8B52231-7948-4FB5-A6B8-20027554B0EE}" destId="{3BD6DD68-3BB4-436B-A25F-0900271EC42F}" srcOrd="0" destOrd="0" presId="urn:microsoft.com/office/officeart/2005/8/layout/default"/>
    <dgm:cxn modelId="{BAE90E47-5248-498C-BA56-541F7B2E91E6}" type="presParOf" srcId="{B8B52231-7948-4FB5-A6B8-20027554B0EE}" destId="{7646B420-B632-4D62-B02C-FFED98040799}" srcOrd="1" destOrd="0" presId="urn:microsoft.com/office/officeart/2005/8/layout/default"/>
    <dgm:cxn modelId="{B9F7617F-6864-4D00-8E96-9DE7C4D025EF}" type="presParOf" srcId="{B8B52231-7948-4FB5-A6B8-20027554B0EE}" destId="{D14C2317-E09E-4AA8-A2B6-2178C8B78B73}" srcOrd="2" destOrd="0" presId="urn:microsoft.com/office/officeart/2005/8/layout/default"/>
    <dgm:cxn modelId="{FE2A9965-5252-4D2B-BA3F-E14C5DC42089}" type="presParOf" srcId="{B8B52231-7948-4FB5-A6B8-20027554B0EE}" destId="{100D0CA0-C7BF-419F-81AA-D99C3479970C}" srcOrd="3" destOrd="0" presId="urn:microsoft.com/office/officeart/2005/8/layout/default"/>
    <dgm:cxn modelId="{CD7E324A-63F8-4318-BF2A-1187310C061A}" type="presParOf" srcId="{B8B52231-7948-4FB5-A6B8-20027554B0EE}" destId="{A76284AD-9AC8-4F3C-A245-8A5095426F0E}" srcOrd="4" destOrd="0" presId="urn:microsoft.com/office/officeart/2005/8/layout/default"/>
    <dgm:cxn modelId="{8E49D6FF-A2EB-4FD4-919C-51E0A1FB2716}" type="presParOf" srcId="{B8B52231-7948-4FB5-A6B8-20027554B0EE}" destId="{2AFC6D6B-4CD9-484A-B71C-257F2E366E18}" srcOrd="5" destOrd="0" presId="urn:microsoft.com/office/officeart/2005/8/layout/default"/>
    <dgm:cxn modelId="{52555DD6-6B89-4369-8591-8C30F477693C}" type="presParOf" srcId="{B8B52231-7948-4FB5-A6B8-20027554B0EE}" destId="{3B280615-5274-4113-A2D5-74019367400D}" srcOrd="6" destOrd="0" presId="urn:microsoft.com/office/officeart/2005/8/layout/default"/>
    <dgm:cxn modelId="{F9E8A87E-A3DF-43C6-B315-84AEE9BE615C}" type="presParOf" srcId="{B8B52231-7948-4FB5-A6B8-20027554B0EE}" destId="{BD10AB95-BFAA-475C-92F7-A20830A367A5}" srcOrd="7" destOrd="0" presId="urn:microsoft.com/office/officeart/2005/8/layout/default"/>
    <dgm:cxn modelId="{7970D04A-AFFC-4BEA-AF03-FC70E05C095D}" type="presParOf" srcId="{B8B52231-7948-4FB5-A6B8-20027554B0EE}" destId="{098CC594-42B7-4C3A-AC34-F46EA0EE01B1}" srcOrd="8" destOrd="0" presId="urn:microsoft.com/office/officeart/2005/8/layout/default"/>
    <dgm:cxn modelId="{CE283B2C-885A-4161-AB77-82B7ACE8BB80}" type="presParOf" srcId="{B8B52231-7948-4FB5-A6B8-20027554B0EE}" destId="{09BA522C-8BD4-4FCD-BF0E-EB22B868DFDF}" srcOrd="9" destOrd="0" presId="urn:microsoft.com/office/officeart/2005/8/layout/default"/>
    <dgm:cxn modelId="{ECA85172-10C7-4B56-B686-9E04B50BF215}" type="presParOf" srcId="{B8B52231-7948-4FB5-A6B8-20027554B0EE}" destId="{C4B59BEA-A057-44A0-9A75-AE7E8E4FAD01}" srcOrd="10" destOrd="0" presId="urn:microsoft.com/office/officeart/2005/8/layout/default"/>
    <dgm:cxn modelId="{FF0DACBC-8917-4970-B89C-BB44F77860D5}" type="presParOf" srcId="{B8B52231-7948-4FB5-A6B8-20027554B0EE}" destId="{6E165A83-0B99-4413-A67A-FBACC4EB0F66}" srcOrd="11" destOrd="0" presId="urn:microsoft.com/office/officeart/2005/8/layout/default"/>
    <dgm:cxn modelId="{E8A19F5A-AF34-456E-8FAD-4D1FA2700E5F}" type="presParOf" srcId="{B8B52231-7948-4FB5-A6B8-20027554B0EE}" destId="{9D28268D-1B35-4792-8E4F-2EEC684F02C3}" srcOrd="12" destOrd="0" presId="urn:microsoft.com/office/officeart/2005/8/layout/default"/>
    <dgm:cxn modelId="{AD641681-445C-4266-9C4C-88C45C72FE60}" type="presParOf" srcId="{B8B52231-7948-4FB5-A6B8-20027554B0EE}" destId="{F6FE9455-353D-46B8-8430-02A09B2C4520}" srcOrd="13" destOrd="0" presId="urn:microsoft.com/office/officeart/2005/8/layout/default"/>
    <dgm:cxn modelId="{8A738628-C707-43BC-8A96-05AA8E7DD249}" type="presParOf" srcId="{B8B52231-7948-4FB5-A6B8-20027554B0EE}" destId="{8880A59E-A05E-479D-8E7F-66EE9BB25334}" srcOrd="14" destOrd="0" presId="urn:microsoft.com/office/officeart/2005/8/layout/default"/>
    <dgm:cxn modelId="{E9B7BE64-7B1E-4892-8BA2-DA0BD71C0DA6}" type="presParOf" srcId="{B8B52231-7948-4FB5-A6B8-20027554B0EE}" destId="{2F73E975-43B2-4332-B92A-94871833B7B2}" srcOrd="15" destOrd="0" presId="urn:microsoft.com/office/officeart/2005/8/layout/default"/>
    <dgm:cxn modelId="{26120709-B465-4431-AF18-91034EC232F3}" type="presParOf" srcId="{B8B52231-7948-4FB5-A6B8-20027554B0EE}" destId="{036ED6CE-B9BF-45EA-8D3A-495EEA4330BF}" srcOrd="16" destOrd="0" presId="urn:microsoft.com/office/officeart/2005/8/layout/default"/>
    <dgm:cxn modelId="{FDC5ECA4-C76B-482F-A8D3-9BE5B7F6F1B3}" type="presParOf" srcId="{B8B52231-7948-4FB5-A6B8-20027554B0EE}" destId="{774D5A66-9043-4985-B058-D37A2BD5A3A8}" srcOrd="17" destOrd="0" presId="urn:microsoft.com/office/officeart/2005/8/layout/default"/>
    <dgm:cxn modelId="{50478849-EDA4-4894-A4A6-8C103BC9CF02}" type="presParOf" srcId="{B8B52231-7948-4FB5-A6B8-20027554B0EE}" destId="{8186BC09-A42B-4D2F-B21D-754E878E0F43}" srcOrd="18" destOrd="0" presId="urn:microsoft.com/office/officeart/2005/8/layout/default"/>
    <dgm:cxn modelId="{8314E6E4-C6DA-4A44-84FE-0069CB222CB5}" type="presParOf" srcId="{B8B52231-7948-4FB5-A6B8-20027554B0EE}" destId="{E898DA99-3C8A-4C31-ABBE-8B966B919825}" srcOrd="19" destOrd="0" presId="urn:microsoft.com/office/officeart/2005/8/layout/default"/>
    <dgm:cxn modelId="{C56916B0-B784-439D-9C68-405EA0B6BFF1}" type="presParOf" srcId="{B8B52231-7948-4FB5-A6B8-20027554B0EE}" destId="{8767682F-7DD2-4A84-BE25-A68BD23C7152}" srcOrd="20" destOrd="0" presId="urn:microsoft.com/office/officeart/2005/8/layout/default"/>
    <dgm:cxn modelId="{D754F77C-F0F9-4FE3-BD29-BCC3C728FF1B}" type="presParOf" srcId="{B8B52231-7948-4FB5-A6B8-20027554B0EE}" destId="{AC4A75C1-974C-4BF0-9BAC-94A0E42B8CBD}" srcOrd="21" destOrd="0" presId="urn:microsoft.com/office/officeart/2005/8/layout/default"/>
    <dgm:cxn modelId="{08396CFB-A0A3-4E35-9B4B-7B5FD8D037B6}" type="presParOf" srcId="{B8B52231-7948-4FB5-A6B8-20027554B0EE}" destId="{53523EFC-356C-4F2D-BAA2-67EF9A99C027}"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0979C-A251-4E73-A167-6732DC4405C0}">
      <dsp:nvSpPr>
        <dsp:cNvPr id="0" name=""/>
        <dsp:cNvSpPr/>
      </dsp:nvSpPr>
      <dsp:spPr>
        <a:xfrm>
          <a:off x="1337206" y="209957"/>
          <a:ext cx="2713290" cy="2713290"/>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PLANET</a:t>
          </a:r>
          <a:endParaRPr lang="en-US" sz="2200" kern="1200" dirty="0"/>
        </a:p>
      </dsp:txBody>
      <dsp:txXfrm>
        <a:off x="2767175" y="784916"/>
        <a:ext cx="969032" cy="807527"/>
      </dsp:txXfrm>
    </dsp:sp>
    <dsp:sp modelId="{052CE20F-7A37-4CF7-9634-1A0A2DF6A2FB}">
      <dsp:nvSpPr>
        <dsp:cNvPr id="0" name=""/>
        <dsp:cNvSpPr/>
      </dsp:nvSpPr>
      <dsp:spPr>
        <a:xfrm>
          <a:off x="1281325" y="306860"/>
          <a:ext cx="2713290" cy="2713290"/>
        </a:xfrm>
        <a:prstGeom prst="pie">
          <a:avLst>
            <a:gd name="adj1" fmla="val 1800000"/>
            <a:gd name="adj2" fmla="val 90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PROFIT</a:t>
          </a:r>
          <a:endParaRPr lang="en-US" sz="2200" kern="1200" dirty="0"/>
        </a:p>
      </dsp:txBody>
      <dsp:txXfrm>
        <a:off x="1927347" y="2067269"/>
        <a:ext cx="1453548" cy="710623"/>
      </dsp:txXfrm>
    </dsp:sp>
    <dsp:sp modelId="{FB34882B-DA2C-43E3-971C-E96442B5D10C}">
      <dsp:nvSpPr>
        <dsp:cNvPr id="0" name=""/>
        <dsp:cNvSpPr/>
      </dsp:nvSpPr>
      <dsp:spPr>
        <a:xfrm>
          <a:off x="1225444" y="209957"/>
          <a:ext cx="2713290" cy="2713290"/>
        </a:xfrm>
        <a:prstGeom prst="pie">
          <a:avLst>
            <a:gd name="adj1" fmla="val 90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PEOPLE</a:t>
          </a:r>
          <a:endParaRPr lang="en-US" sz="2200" kern="1200" dirty="0"/>
        </a:p>
      </dsp:txBody>
      <dsp:txXfrm>
        <a:off x="1539734" y="784916"/>
        <a:ext cx="969032" cy="807527"/>
      </dsp:txXfrm>
    </dsp:sp>
    <dsp:sp modelId="{D43BEE55-DB09-497A-A713-2130BB73381D}">
      <dsp:nvSpPr>
        <dsp:cNvPr id="0" name=""/>
        <dsp:cNvSpPr/>
      </dsp:nvSpPr>
      <dsp:spPr>
        <a:xfrm>
          <a:off x="1169464" y="41991"/>
          <a:ext cx="3049221" cy="3049221"/>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6273AA-D307-49FC-A999-9837DD5E8567}">
      <dsp:nvSpPr>
        <dsp:cNvPr id="0" name=""/>
        <dsp:cNvSpPr/>
      </dsp:nvSpPr>
      <dsp:spPr>
        <a:xfrm>
          <a:off x="1113360" y="138723"/>
          <a:ext cx="3049221" cy="3049221"/>
        </a:xfrm>
        <a:prstGeom prst="circularArrow">
          <a:avLst>
            <a:gd name="adj1" fmla="val 5085"/>
            <a:gd name="adj2" fmla="val 327528"/>
            <a:gd name="adj3" fmla="val 8671970"/>
            <a:gd name="adj4" fmla="val 1800502"/>
            <a:gd name="adj5" fmla="val 5932"/>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8A6F70-741C-4F37-BC8F-CB7DF8C1D788}">
      <dsp:nvSpPr>
        <dsp:cNvPr id="0" name=""/>
        <dsp:cNvSpPr/>
      </dsp:nvSpPr>
      <dsp:spPr>
        <a:xfrm>
          <a:off x="1057255" y="41991"/>
          <a:ext cx="3049221" cy="3049221"/>
        </a:xfrm>
        <a:prstGeom prst="circularArrow">
          <a:avLst>
            <a:gd name="adj1" fmla="val 5085"/>
            <a:gd name="adj2" fmla="val 327528"/>
            <a:gd name="adj3" fmla="val 15873039"/>
            <a:gd name="adj4" fmla="val 9000000"/>
            <a:gd name="adj5" fmla="val 5932"/>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3C36A-6534-41C6-858B-2FFD70B280F0}">
      <dsp:nvSpPr>
        <dsp:cNvPr id="0" name=""/>
        <dsp:cNvSpPr/>
      </dsp:nvSpPr>
      <dsp:spPr>
        <a:xfrm>
          <a:off x="1735711" y="-35326"/>
          <a:ext cx="3958335" cy="3958335"/>
        </a:xfrm>
        <a:prstGeom prst="circularArrow">
          <a:avLst>
            <a:gd name="adj1" fmla="val 5544"/>
            <a:gd name="adj2" fmla="val 330680"/>
            <a:gd name="adj3" fmla="val 14646504"/>
            <a:gd name="adj4" fmla="val 16875792"/>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AD5B7-98B2-4ADE-BB51-FBC44563C710}">
      <dsp:nvSpPr>
        <dsp:cNvPr id="0" name=""/>
        <dsp:cNvSpPr/>
      </dsp:nvSpPr>
      <dsp:spPr>
        <a:xfrm>
          <a:off x="3156196" y="262"/>
          <a:ext cx="1117365" cy="5586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dirty="0" smtClean="0"/>
            <a:t>Reduce waste</a:t>
          </a:r>
        </a:p>
        <a:p>
          <a:pPr lvl="0" algn="ctr" defTabSz="2311400">
            <a:lnSpc>
              <a:spcPct val="90000"/>
            </a:lnSpc>
            <a:spcBef>
              <a:spcPct val="0"/>
            </a:spcBef>
            <a:spcAft>
              <a:spcPct val="35000"/>
            </a:spcAft>
          </a:pPr>
          <a:endParaRPr lang="en-US" sz="1100" kern="1200" dirty="0"/>
        </a:p>
      </dsp:txBody>
      <dsp:txXfrm>
        <a:off x="3183469" y="27535"/>
        <a:ext cx="1062819" cy="504136"/>
      </dsp:txXfrm>
    </dsp:sp>
    <dsp:sp modelId="{88D79A41-8D9D-43B3-A7C7-255E722882FA}">
      <dsp:nvSpPr>
        <dsp:cNvPr id="0" name=""/>
        <dsp:cNvSpPr/>
      </dsp:nvSpPr>
      <dsp:spPr>
        <a:xfrm>
          <a:off x="4349784" y="494663"/>
          <a:ext cx="1117365" cy="5586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dirty="0" smtClean="0"/>
            <a:t>Recycling</a:t>
          </a:r>
        </a:p>
        <a:p>
          <a:pPr lvl="0" algn="ctr" defTabSz="1333500">
            <a:lnSpc>
              <a:spcPct val="90000"/>
            </a:lnSpc>
            <a:spcBef>
              <a:spcPct val="0"/>
            </a:spcBef>
            <a:spcAft>
              <a:spcPct val="35000"/>
            </a:spcAft>
          </a:pPr>
          <a:endParaRPr lang="en-US" sz="1100" kern="1200" dirty="0"/>
        </a:p>
      </dsp:txBody>
      <dsp:txXfrm>
        <a:off x="4377057" y="521936"/>
        <a:ext cx="1062819" cy="504136"/>
      </dsp:txXfrm>
    </dsp:sp>
    <dsp:sp modelId="{E356AE43-A1C1-4634-9A65-4F82207EF59A}">
      <dsp:nvSpPr>
        <dsp:cNvPr id="0" name=""/>
        <dsp:cNvSpPr/>
      </dsp:nvSpPr>
      <dsp:spPr>
        <a:xfrm>
          <a:off x="4844185" y="1688252"/>
          <a:ext cx="1117365" cy="5586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dirty="0" smtClean="0"/>
            <a:t>Save water</a:t>
          </a:r>
        </a:p>
        <a:p>
          <a:pPr lvl="0" algn="ctr" defTabSz="977900">
            <a:lnSpc>
              <a:spcPct val="90000"/>
            </a:lnSpc>
            <a:spcBef>
              <a:spcPct val="0"/>
            </a:spcBef>
            <a:spcAft>
              <a:spcPct val="35000"/>
            </a:spcAft>
          </a:pPr>
          <a:endParaRPr lang="en-US" sz="1100" kern="1200" dirty="0"/>
        </a:p>
      </dsp:txBody>
      <dsp:txXfrm>
        <a:off x="4871458" y="1715525"/>
        <a:ext cx="1062819" cy="504136"/>
      </dsp:txXfrm>
    </dsp:sp>
    <dsp:sp modelId="{35080405-4D3F-43E8-BA6D-24CE48332933}">
      <dsp:nvSpPr>
        <dsp:cNvPr id="0" name=""/>
        <dsp:cNvSpPr/>
      </dsp:nvSpPr>
      <dsp:spPr>
        <a:xfrm>
          <a:off x="4349784" y="2881840"/>
          <a:ext cx="1117365" cy="5586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Reuse everyday items</a:t>
          </a:r>
          <a:endParaRPr lang="en-US" sz="1100" kern="1200" dirty="0"/>
        </a:p>
      </dsp:txBody>
      <dsp:txXfrm>
        <a:off x="4377057" y="2909113"/>
        <a:ext cx="1062819" cy="504136"/>
      </dsp:txXfrm>
    </dsp:sp>
    <dsp:sp modelId="{B9CD2B45-A972-4E19-A260-5AE0DB84D14B}">
      <dsp:nvSpPr>
        <dsp:cNvPr id="0" name=""/>
        <dsp:cNvSpPr/>
      </dsp:nvSpPr>
      <dsp:spPr>
        <a:xfrm>
          <a:off x="3156196" y="3376241"/>
          <a:ext cx="1117365" cy="55868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dirty="0" smtClean="0"/>
            <a:t>Save electricity</a:t>
          </a:r>
        </a:p>
        <a:p>
          <a:pPr lvl="0" algn="ctr" defTabSz="977900">
            <a:lnSpc>
              <a:spcPct val="90000"/>
            </a:lnSpc>
            <a:spcBef>
              <a:spcPct val="0"/>
            </a:spcBef>
            <a:spcAft>
              <a:spcPct val="35000"/>
            </a:spcAft>
          </a:pPr>
          <a:endParaRPr lang="en-US" sz="1100" kern="1200" dirty="0"/>
        </a:p>
      </dsp:txBody>
      <dsp:txXfrm>
        <a:off x="3183469" y="3403514"/>
        <a:ext cx="1062819" cy="504136"/>
      </dsp:txXfrm>
    </dsp:sp>
    <dsp:sp modelId="{9F10E509-5E45-4944-A98A-3F0B71C11089}">
      <dsp:nvSpPr>
        <dsp:cNvPr id="0" name=""/>
        <dsp:cNvSpPr/>
      </dsp:nvSpPr>
      <dsp:spPr>
        <a:xfrm>
          <a:off x="1962607" y="2881840"/>
          <a:ext cx="1117365" cy="5586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Use Alternate energy sources</a:t>
          </a:r>
          <a:endParaRPr lang="en-US" sz="1100" kern="1200" dirty="0"/>
        </a:p>
      </dsp:txBody>
      <dsp:txXfrm>
        <a:off x="1989880" y="2909113"/>
        <a:ext cx="1062819" cy="504136"/>
      </dsp:txXfrm>
    </dsp:sp>
    <dsp:sp modelId="{8027196F-C77A-468B-AFCC-0C78EFE8374D}">
      <dsp:nvSpPr>
        <dsp:cNvPr id="0" name=""/>
        <dsp:cNvSpPr/>
      </dsp:nvSpPr>
      <dsp:spPr>
        <a:xfrm>
          <a:off x="1468206" y="1688252"/>
          <a:ext cx="1117365" cy="5586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Save fuel and reduce emission</a:t>
          </a:r>
          <a:endParaRPr lang="en-US" sz="1100" kern="1200"/>
        </a:p>
      </dsp:txBody>
      <dsp:txXfrm>
        <a:off x="1495479" y="1715525"/>
        <a:ext cx="1062819" cy="504136"/>
      </dsp:txXfrm>
    </dsp:sp>
    <dsp:sp modelId="{DCA35DC2-FBF4-4FF3-946C-1D629251D643}">
      <dsp:nvSpPr>
        <dsp:cNvPr id="0" name=""/>
        <dsp:cNvSpPr/>
      </dsp:nvSpPr>
      <dsp:spPr>
        <a:xfrm>
          <a:off x="1962607" y="494663"/>
          <a:ext cx="1117365" cy="5586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Plantations</a:t>
          </a:r>
          <a:endParaRPr lang="en-US" sz="1100" kern="1200" dirty="0"/>
        </a:p>
      </dsp:txBody>
      <dsp:txXfrm>
        <a:off x="1989880" y="521936"/>
        <a:ext cx="1062819" cy="504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122F8-0462-4A4F-B85F-6F523D768256}">
      <dsp:nvSpPr>
        <dsp:cNvPr id="0" name=""/>
        <dsp:cNvSpPr/>
      </dsp:nvSpPr>
      <dsp:spPr>
        <a:xfrm>
          <a:off x="0" y="10937"/>
          <a:ext cx="9319161"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IN" sz="2400" kern="1200" dirty="0" smtClean="0"/>
            <a:t>An LCA can be used to calculate environmental impact and performance.</a:t>
          </a:r>
          <a:endParaRPr lang="en-IN" sz="2400" kern="1200" dirty="0"/>
        </a:p>
      </dsp:txBody>
      <dsp:txXfrm>
        <a:off x="36553" y="47490"/>
        <a:ext cx="9246055" cy="675694"/>
      </dsp:txXfrm>
    </dsp:sp>
    <dsp:sp modelId="{A0EAD309-9A64-4E0A-9FEA-50666EE31A00}">
      <dsp:nvSpPr>
        <dsp:cNvPr id="0" name=""/>
        <dsp:cNvSpPr/>
      </dsp:nvSpPr>
      <dsp:spPr>
        <a:xfrm>
          <a:off x="0" y="759737"/>
          <a:ext cx="9319161" cy="380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883"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IN" sz="2400" b="1" kern="1200" dirty="0" smtClean="0"/>
            <a:t>Design</a:t>
          </a:r>
          <a:r>
            <a:rPr lang="en-IN" sz="2400" kern="1200" dirty="0" smtClean="0"/>
            <a:t>: what changes can we make to the product to lessen its environmental impact?</a:t>
          </a:r>
          <a:endParaRPr lang="en-IN" sz="2400" kern="1200" dirty="0"/>
        </a:p>
        <a:p>
          <a:pPr marL="228600" lvl="1" indent="-228600" algn="l" defTabSz="1066800" rtl="0">
            <a:lnSpc>
              <a:spcPct val="90000"/>
            </a:lnSpc>
            <a:spcBef>
              <a:spcPct val="0"/>
            </a:spcBef>
            <a:spcAft>
              <a:spcPct val="20000"/>
            </a:spcAft>
            <a:buChar char="••"/>
          </a:pPr>
          <a:r>
            <a:rPr lang="en-IN" sz="2400" b="1" kern="1200" dirty="0" smtClean="0"/>
            <a:t>Purchasing</a:t>
          </a:r>
          <a:r>
            <a:rPr lang="en-IN" sz="2400" kern="1200" dirty="0" smtClean="0"/>
            <a:t>: which product has the least environmental impact?</a:t>
          </a:r>
          <a:endParaRPr lang="en-IN" sz="2400" kern="1200" dirty="0"/>
        </a:p>
        <a:p>
          <a:pPr marL="228600" lvl="1" indent="-228600" algn="l" defTabSz="1066800" rtl="0">
            <a:lnSpc>
              <a:spcPct val="90000"/>
            </a:lnSpc>
            <a:spcBef>
              <a:spcPct val="0"/>
            </a:spcBef>
            <a:spcAft>
              <a:spcPct val="20000"/>
            </a:spcAft>
            <a:buChar char="••"/>
          </a:pPr>
          <a:r>
            <a:rPr lang="en-IN" sz="2400" b="1" kern="1200" dirty="0" smtClean="0"/>
            <a:t>Marketing</a:t>
          </a:r>
          <a:r>
            <a:rPr lang="en-IN" sz="2400" kern="1200" dirty="0" smtClean="0"/>
            <a:t>: is this product “greener” than that of the competitors?</a:t>
          </a:r>
          <a:endParaRPr lang="en-IN" sz="2400" kern="1200" dirty="0"/>
        </a:p>
        <a:p>
          <a:pPr marL="228600" lvl="1" indent="-228600" algn="l" defTabSz="1066800" rtl="0">
            <a:lnSpc>
              <a:spcPct val="90000"/>
            </a:lnSpc>
            <a:spcBef>
              <a:spcPct val="0"/>
            </a:spcBef>
            <a:spcAft>
              <a:spcPct val="20000"/>
            </a:spcAft>
            <a:buChar char="••"/>
          </a:pPr>
          <a:r>
            <a:rPr lang="en-IN" sz="2400" b="1" kern="1200" dirty="0" smtClean="0"/>
            <a:t>Benchmarking</a:t>
          </a:r>
          <a:r>
            <a:rPr lang="en-IN" sz="2400" kern="1200" dirty="0" smtClean="0"/>
            <a:t>: how’s our company doing compared to all the others in our industry?</a:t>
          </a:r>
          <a:endParaRPr lang="en-IN" sz="2400" kern="1200" dirty="0"/>
        </a:p>
        <a:p>
          <a:pPr marL="228600" lvl="1" indent="-228600" algn="l" defTabSz="1066800" rtl="0">
            <a:lnSpc>
              <a:spcPct val="90000"/>
            </a:lnSpc>
            <a:spcBef>
              <a:spcPct val="0"/>
            </a:spcBef>
            <a:spcAft>
              <a:spcPct val="20000"/>
            </a:spcAft>
            <a:buChar char="••"/>
          </a:pPr>
          <a:r>
            <a:rPr lang="en-IN" sz="2400" b="1" kern="1200" dirty="0" smtClean="0"/>
            <a:t>Tracking</a:t>
          </a:r>
          <a:r>
            <a:rPr lang="en-IN" sz="2400" kern="1200" dirty="0" smtClean="0"/>
            <a:t>: how’s our environmental performance doing this year compared with previous years?</a:t>
          </a:r>
          <a:endParaRPr lang="en-IN" sz="2400" kern="1200" dirty="0"/>
        </a:p>
        <a:p>
          <a:pPr marL="228600" lvl="1" indent="-228600" algn="l" defTabSz="1066800" rtl="0">
            <a:lnSpc>
              <a:spcPct val="90000"/>
            </a:lnSpc>
            <a:spcBef>
              <a:spcPct val="0"/>
            </a:spcBef>
            <a:spcAft>
              <a:spcPct val="20000"/>
            </a:spcAft>
            <a:buChar char="••"/>
          </a:pPr>
          <a:r>
            <a:rPr lang="en-IN" sz="2400" b="1" kern="1200" dirty="0" smtClean="0"/>
            <a:t>Policy</a:t>
          </a:r>
          <a:r>
            <a:rPr lang="en-IN" sz="2400" kern="1200" dirty="0" smtClean="0"/>
            <a:t>: What initiatives will help improve overall environmental outcomes?</a:t>
          </a:r>
          <a:endParaRPr lang="en-IN" sz="2400" kern="1200" dirty="0"/>
        </a:p>
      </dsp:txBody>
      <dsp:txXfrm>
        <a:off x="0" y="759737"/>
        <a:ext cx="9319161" cy="380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78EDD-6C39-45A5-ADD4-5DAC11BD8B9B}">
      <dsp:nvSpPr>
        <dsp:cNvPr id="0" name=""/>
        <dsp:cNvSpPr/>
      </dsp:nvSpPr>
      <dsp:spPr>
        <a:xfrm>
          <a:off x="0" y="998864"/>
          <a:ext cx="1122823" cy="95790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Human rights and equity</a:t>
          </a:r>
          <a:endParaRPr lang="en-IN" sz="1400" kern="1200" dirty="0"/>
        </a:p>
      </dsp:txBody>
      <dsp:txXfrm>
        <a:off x="28056" y="1026920"/>
        <a:ext cx="1066711" cy="901796"/>
      </dsp:txXfrm>
    </dsp:sp>
    <dsp:sp modelId="{4459FFF1-FE92-441F-93B1-0CA8FCE67712}">
      <dsp:nvSpPr>
        <dsp:cNvPr id="0" name=""/>
        <dsp:cNvSpPr/>
      </dsp:nvSpPr>
      <dsp:spPr>
        <a:xfrm>
          <a:off x="1235105" y="1338588"/>
          <a:ext cx="238038" cy="2784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35105" y="1394280"/>
        <a:ext cx="166627" cy="167076"/>
      </dsp:txXfrm>
    </dsp:sp>
    <dsp:sp modelId="{AE457F7A-213B-4DDE-BA20-D034592DF9A7}">
      <dsp:nvSpPr>
        <dsp:cNvPr id="0" name=""/>
        <dsp:cNvSpPr/>
      </dsp:nvSpPr>
      <dsp:spPr>
        <a:xfrm>
          <a:off x="1571953" y="998864"/>
          <a:ext cx="1122823" cy="957908"/>
        </a:xfrm>
        <a:prstGeom prst="roundRect">
          <a:avLst>
            <a:gd name="adj" fmla="val 1000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Labor practices/ Health &amp; Safety </a:t>
          </a:r>
          <a:endParaRPr lang="en-IN" sz="1400" kern="1200" dirty="0"/>
        </a:p>
      </dsp:txBody>
      <dsp:txXfrm>
        <a:off x="1600009" y="1026920"/>
        <a:ext cx="1066711" cy="901796"/>
      </dsp:txXfrm>
    </dsp:sp>
    <dsp:sp modelId="{911170C3-2369-4DBD-BC43-8871E0EFEF82}">
      <dsp:nvSpPr>
        <dsp:cNvPr id="0" name=""/>
        <dsp:cNvSpPr/>
      </dsp:nvSpPr>
      <dsp:spPr>
        <a:xfrm>
          <a:off x="2807059" y="1338588"/>
          <a:ext cx="238038" cy="278460"/>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807059" y="1394280"/>
        <a:ext cx="166627" cy="167076"/>
      </dsp:txXfrm>
    </dsp:sp>
    <dsp:sp modelId="{DE1EEB7E-D8A2-4E2F-9799-A4B6685E84CE}">
      <dsp:nvSpPr>
        <dsp:cNvPr id="0" name=""/>
        <dsp:cNvSpPr/>
      </dsp:nvSpPr>
      <dsp:spPr>
        <a:xfrm>
          <a:off x="3143906" y="998864"/>
          <a:ext cx="1122823" cy="957908"/>
        </a:xfrm>
        <a:prstGeom prst="roundRect">
          <a:avLst>
            <a:gd name="adj" fmla="val 1000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Diversity, equity, and inclusion (DE&amp;I)</a:t>
          </a:r>
          <a:endParaRPr lang="en-IN" sz="1400" kern="1200" dirty="0"/>
        </a:p>
      </dsp:txBody>
      <dsp:txXfrm>
        <a:off x="3171962" y="1026920"/>
        <a:ext cx="1066711" cy="901796"/>
      </dsp:txXfrm>
    </dsp:sp>
    <dsp:sp modelId="{5DE14720-1DF3-4A99-87DD-4FE9F3511AA8}">
      <dsp:nvSpPr>
        <dsp:cNvPr id="0" name=""/>
        <dsp:cNvSpPr/>
      </dsp:nvSpPr>
      <dsp:spPr>
        <a:xfrm>
          <a:off x="4379012" y="1338588"/>
          <a:ext cx="238038" cy="278460"/>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379012" y="1394280"/>
        <a:ext cx="166627" cy="167076"/>
      </dsp:txXfrm>
    </dsp:sp>
    <dsp:sp modelId="{DFF63983-2499-4C26-8E90-511DFE5DE773}">
      <dsp:nvSpPr>
        <dsp:cNvPr id="0" name=""/>
        <dsp:cNvSpPr/>
      </dsp:nvSpPr>
      <dsp:spPr>
        <a:xfrm>
          <a:off x="4715859" y="998864"/>
          <a:ext cx="1122823" cy="957908"/>
        </a:xfrm>
        <a:prstGeom prst="roundRect">
          <a:avLst>
            <a:gd name="adj" fmla="val 1000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Community engagement</a:t>
          </a:r>
          <a:endParaRPr lang="en-IN" sz="1400" kern="1200" dirty="0"/>
        </a:p>
      </dsp:txBody>
      <dsp:txXfrm>
        <a:off x="4743915" y="1026920"/>
        <a:ext cx="1066711" cy="901796"/>
      </dsp:txXfrm>
    </dsp:sp>
    <dsp:sp modelId="{CF0E7AA0-D64A-404F-8E24-D2B1B0BA05E5}">
      <dsp:nvSpPr>
        <dsp:cNvPr id="0" name=""/>
        <dsp:cNvSpPr/>
      </dsp:nvSpPr>
      <dsp:spPr>
        <a:xfrm>
          <a:off x="5950965" y="1338588"/>
          <a:ext cx="238038" cy="278460"/>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950965" y="1394280"/>
        <a:ext cx="166627" cy="167076"/>
      </dsp:txXfrm>
    </dsp:sp>
    <dsp:sp modelId="{33A5B4DD-6036-46AC-8585-9003161765C5}">
      <dsp:nvSpPr>
        <dsp:cNvPr id="0" name=""/>
        <dsp:cNvSpPr/>
      </dsp:nvSpPr>
      <dsp:spPr>
        <a:xfrm>
          <a:off x="6287812" y="998864"/>
          <a:ext cx="1122823" cy="957908"/>
        </a:xfrm>
        <a:prstGeom prst="roundRect">
          <a:avLst>
            <a:gd name="adj" fmla="val 1000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Product safety</a:t>
          </a:r>
          <a:endParaRPr lang="en-IN" sz="1400" kern="1200" dirty="0"/>
        </a:p>
      </dsp:txBody>
      <dsp:txXfrm>
        <a:off x="6315868" y="1026920"/>
        <a:ext cx="1066711" cy="901796"/>
      </dsp:txXfrm>
    </dsp:sp>
    <dsp:sp modelId="{194B3A3A-EAB5-4BD7-B610-0EA700EEE427}">
      <dsp:nvSpPr>
        <dsp:cNvPr id="0" name=""/>
        <dsp:cNvSpPr/>
      </dsp:nvSpPr>
      <dsp:spPr>
        <a:xfrm>
          <a:off x="7522918" y="1338588"/>
          <a:ext cx="238038" cy="278460"/>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7522918" y="1394280"/>
        <a:ext cx="166627" cy="167076"/>
      </dsp:txXfrm>
    </dsp:sp>
    <dsp:sp modelId="{426480E6-B76A-48FF-A007-A5B66D5837ED}">
      <dsp:nvSpPr>
        <dsp:cNvPr id="0" name=""/>
        <dsp:cNvSpPr/>
      </dsp:nvSpPr>
      <dsp:spPr>
        <a:xfrm>
          <a:off x="7859765" y="998864"/>
          <a:ext cx="1122823" cy="95790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Philanthropy</a:t>
          </a:r>
          <a:endParaRPr lang="en-IN" sz="1400" kern="1200"/>
        </a:p>
      </dsp:txBody>
      <dsp:txXfrm>
        <a:off x="7887821" y="1026920"/>
        <a:ext cx="1066711" cy="901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0516A-9D65-401A-8C9E-0BD8E9FAABC3}">
      <dsp:nvSpPr>
        <dsp:cNvPr id="0" name=""/>
        <dsp:cNvSpPr/>
      </dsp:nvSpPr>
      <dsp:spPr>
        <a:xfrm>
          <a:off x="0" y="1009105"/>
          <a:ext cx="10515600" cy="1345474"/>
        </a:xfrm>
        <a:prstGeom prst="notchedRightArrow">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52646A-4D4D-4874-B0CD-210EA90B2499}">
      <dsp:nvSpPr>
        <dsp:cNvPr id="0" name=""/>
        <dsp:cNvSpPr/>
      </dsp:nvSpPr>
      <dsp:spPr>
        <a:xfrm>
          <a:off x="808" y="0"/>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kern="1200" smtClean="0"/>
            <a:t>Executive management</a:t>
          </a:r>
          <a:endParaRPr lang="en-IN" sz="1500" kern="1200"/>
        </a:p>
      </dsp:txBody>
      <dsp:txXfrm>
        <a:off x="808" y="0"/>
        <a:ext cx="1296222" cy="1345474"/>
      </dsp:txXfrm>
    </dsp:sp>
    <dsp:sp modelId="{C53092CC-10C5-4FDA-B857-A90AF1DFB42D}">
      <dsp:nvSpPr>
        <dsp:cNvPr id="0" name=""/>
        <dsp:cNvSpPr/>
      </dsp:nvSpPr>
      <dsp:spPr>
        <a:xfrm>
          <a:off x="480735" y="1513658"/>
          <a:ext cx="336368" cy="336368"/>
        </a:xfrm>
        <a:prstGeom prst="ellips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E5D3FE-B952-4933-A6BE-5CE61E6C034F}">
      <dsp:nvSpPr>
        <dsp:cNvPr id="0" name=""/>
        <dsp:cNvSpPr/>
      </dsp:nvSpPr>
      <dsp:spPr>
        <a:xfrm>
          <a:off x="1361842" y="2018211"/>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US" sz="1500" kern="1200" smtClean="0"/>
            <a:t>Financial reporting</a:t>
          </a:r>
          <a:endParaRPr lang="en-IN" sz="1500" kern="1200"/>
        </a:p>
      </dsp:txBody>
      <dsp:txXfrm>
        <a:off x="1361842" y="2018211"/>
        <a:ext cx="1296222" cy="1345474"/>
      </dsp:txXfrm>
    </dsp:sp>
    <dsp:sp modelId="{95B78398-324D-40F7-B552-576A4868286D}">
      <dsp:nvSpPr>
        <dsp:cNvPr id="0" name=""/>
        <dsp:cNvSpPr/>
      </dsp:nvSpPr>
      <dsp:spPr>
        <a:xfrm>
          <a:off x="1841768" y="1513658"/>
          <a:ext cx="336368" cy="336368"/>
        </a:xfrm>
        <a:prstGeom prst="ellipse">
          <a:avLst/>
        </a:prstGeom>
        <a:solidFill>
          <a:schemeClr val="accent2">
            <a:shade val="50000"/>
            <a:hueOff val="-168907"/>
            <a:satOff val="2224"/>
            <a:lumOff val="1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24E70-3D9E-4996-95E5-23CA9C1E2D0E}">
      <dsp:nvSpPr>
        <dsp:cNvPr id="0" name=""/>
        <dsp:cNvSpPr/>
      </dsp:nvSpPr>
      <dsp:spPr>
        <a:xfrm>
          <a:off x="2722875" y="0"/>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kern="1200" smtClean="0"/>
            <a:t>Board members engagement </a:t>
          </a:r>
          <a:endParaRPr lang="en-IN" sz="1500" kern="1200"/>
        </a:p>
      </dsp:txBody>
      <dsp:txXfrm>
        <a:off x="2722875" y="0"/>
        <a:ext cx="1296222" cy="1345474"/>
      </dsp:txXfrm>
    </dsp:sp>
    <dsp:sp modelId="{F0A55A2F-875D-4451-B52D-03152316AF66}">
      <dsp:nvSpPr>
        <dsp:cNvPr id="0" name=""/>
        <dsp:cNvSpPr/>
      </dsp:nvSpPr>
      <dsp:spPr>
        <a:xfrm>
          <a:off x="3202802" y="1513658"/>
          <a:ext cx="336368" cy="336368"/>
        </a:xfrm>
        <a:prstGeom prst="ellipse">
          <a:avLst/>
        </a:prstGeom>
        <a:solidFill>
          <a:schemeClr val="accent2">
            <a:shade val="50000"/>
            <a:hueOff val="-337813"/>
            <a:satOff val="4447"/>
            <a:lumOff val="266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EBC57-F608-41E1-8054-AAE0A4C71F91}">
      <dsp:nvSpPr>
        <dsp:cNvPr id="0" name=""/>
        <dsp:cNvSpPr/>
      </dsp:nvSpPr>
      <dsp:spPr>
        <a:xfrm>
          <a:off x="4083908" y="2018211"/>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US" sz="1500" kern="1200" smtClean="0"/>
            <a:t>Stakeholder relations</a:t>
          </a:r>
          <a:endParaRPr lang="en-IN" sz="1500" kern="1200"/>
        </a:p>
      </dsp:txBody>
      <dsp:txXfrm>
        <a:off x="4083908" y="2018211"/>
        <a:ext cx="1296222" cy="1345474"/>
      </dsp:txXfrm>
    </dsp:sp>
    <dsp:sp modelId="{5E5F253E-333D-4C2A-96FD-6284825181DE}">
      <dsp:nvSpPr>
        <dsp:cNvPr id="0" name=""/>
        <dsp:cNvSpPr/>
      </dsp:nvSpPr>
      <dsp:spPr>
        <a:xfrm>
          <a:off x="4563835" y="1513658"/>
          <a:ext cx="336368" cy="336368"/>
        </a:xfrm>
        <a:prstGeom prst="ellipse">
          <a:avLst/>
        </a:prstGeom>
        <a:solidFill>
          <a:schemeClr val="accent2">
            <a:shade val="50000"/>
            <a:hueOff val="-506720"/>
            <a:satOff val="6671"/>
            <a:lumOff val="39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B66578-8A5D-40FD-9994-3802C725DDAA}">
      <dsp:nvSpPr>
        <dsp:cNvPr id="0" name=""/>
        <dsp:cNvSpPr/>
      </dsp:nvSpPr>
      <dsp:spPr>
        <a:xfrm>
          <a:off x="5444942" y="0"/>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kern="1200" smtClean="0"/>
            <a:t>Employee engagement</a:t>
          </a:r>
          <a:endParaRPr lang="en-IN" sz="1500" kern="1200"/>
        </a:p>
      </dsp:txBody>
      <dsp:txXfrm>
        <a:off x="5444942" y="0"/>
        <a:ext cx="1296222" cy="1345474"/>
      </dsp:txXfrm>
    </dsp:sp>
    <dsp:sp modelId="{864C2C8E-05A7-4E13-A78A-890287559975}">
      <dsp:nvSpPr>
        <dsp:cNvPr id="0" name=""/>
        <dsp:cNvSpPr/>
      </dsp:nvSpPr>
      <dsp:spPr>
        <a:xfrm>
          <a:off x="5924869" y="1513658"/>
          <a:ext cx="336368" cy="336368"/>
        </a:xfrm>
        <a:prstGeom prst="ellipse">
          <a:avLst/>
        </a:prstGeom>
        <a:solidFill>
          <a:schemeClr val="accent2">
            <a:shade val="50000"/>
            <a:hueOff val="-506720"/>
            <a:satOff val="6671"/>
            <a:lumOff val="39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26D66-39AC-44F5-B954-80DD868249C9}">
      <dsp:nvSpPr>
        <dsp:cNvPr id="0" name=""/>
        <dsp:cNvSpPr/>
      </dsp:nvSpPr>
      <dsp:spPr>
        <a:xfrm>
          <a:off x="6805975" y="2018211"/>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US" sz="1500" kern="1200" smtClean="0"/>
            <a:t>Reduced risk</a:t>
          </a:r>
          <a:endParaRPr lang="en-IN" sz="1500" kern="1200"/>
        </a:p>
      </dsp:txBody>
      <dsp:txXfrm>
        <a:off x="6805975" y="2018211"/>
        <a:ext cx="1296222" cy="1345474"/>
      </dsp:txXfrm>
    </dsp:sp>
    <dsp:sp modelId="{6F61163A-8725-436C-BBF2-FA6120D7E640}">
      <dsp:nvSpPr>
        <dsp:cNvPr id="0" name=""/>
        <dsp:cNvSpPr/>
      </dsp:nvSpPr>
      <dsp:spPr>
        <a:xfrm>
          <a:off x="7285902" y="1513658"/>
          <a:ext cx="336368" cy="336368"/>
        </a:xfrm>
        <a:prstGeom prst="ellipse">
          <a:avLst/>
        </a:prstGeom>
        <a:solidFill>
          <a:schemeClr val="accent2">
            <a:shade val="50000"/>
            <a:hueOff val="-337813"/>
            <a:satOff val="4447"/>
            <a:lumOff val="266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AE236-8D6E-4043-B8EF-B6E5A78A94EB}">
      <dsp:nvSpPr>
        <dsp:cNvPr id="0" name=""/>
        <dsp:cNvSpPr/>
      </dsp:nvSpPr>
      <dsp:spPr>
        <a:xfrm>
          <a:off x="8167009" y="0"/>
          <a:ext cx="1296222" cy="134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rtl="0">
            <a:lnSpc>
              <a:spcPct val="90000"/>
            </a:lnSpc>
            <a:spcBef>
              <a:spcPct val="0"/>
            </a:spcBef>
            <a:spcAft>
              <a:spcPct val="35000"/>
            </a:spcAft>
          </a:pPr>
          <a:r>
            <a:rPr lang="en-US" sz="1500" kern="1200" dirty="0" smtClean="0"/>
            <a:t>Systemic risk management</a:t>
          </a:r>
          <a:endParaRPr lang="en-IN" sz="1500" kern="1200" dirty="0"/>
        </a:p>
      </dsp:txBody>
      <dsp:txXfrm>
        <a:off x="8167009" y="0"/>
        <a:ext cx="1296222" cy="1345474"/>
      </dsp:txXfrm>
    </dsp:sp>
    <dsp:sp modelId="{42C006CB-825F-44EA-9893-C29EFD27B4E0}">
      <dsp:nvSpPr>
        <dsp:cNvPr id="0" name=""/>
        <dsp:cNvSpPr/>
      </dsp:nvSpPr>
      <dsp:spPr>
        <a:xfrm>
          <a:off x="8646935" y="1513658"/>
          <a:ext cx="336368" cy="336368"/>
        </a:xfrm>
        <a:prstGeom prst="ellipse">
          <a:avLst/>
        </a:prstGeom>
        <a:solidFill>
          <a:schemeClr val="accent2">
            <a:shade val="50000"/>
            <a:hueOff val="-168907"/>
            <a:satOff val="2224"/>
            <a:lumOff val="13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61D73-9C64-4492-A1E1-F602F89A5374}">
      <dsp:nvSpPr>
        <dsp:cNvPr id="0" name=""/>
        <dsp:cNvSpPr/>
      </dsp:nvSpPr>
      <dsp:spPr>
        <a:xfrm>
          <a:off x="2063720" y="471"/>
          <a:ext cx="3178522" cy="1271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rtl="0">
            <a:lnSpc>
              <a:spcPct val="90000"/>
            </a:lnSpc>
            <a:spcBef>
              <a:spcPct val="0"/>
            </a:spcBef>
            <a:spcAft>
              <a:spcPct val="35000"/>
            </a:spcAft>
          </a:pPr>
          <a:r>
            <a:rPr lang="en-US" sz="1300" kern="1200" dirty="0" smtClean="0"/>
            <a:t>The stakeholder model of governance is based on the idea that a company is responsible to all of its stakeholders, not just its shareholders.</a:t>
          </a:r>
          <a:endParaRPr lang="en-IN" sz="1300" kern="1200" dirty="0"/>
        </a:p>
      </dsp:txBody>
      <dsp:txXfrm>
        <a:off x="2699424" y="471"/>
        <a:ext cx="1907114" cy="1271408"/>
      </dsp:txXfrm>
    </dsp:sp>
    <dsp:sp modelId="{1DBDE6DC-94AB-4080-8B33-5DFA748896DB}">
      <dsp:nvSpPr>
        <dsp:cNvPr id="0" name=""/>
        <dsp:cNvSpPr/>
      </dsp:nvSpPr>
      <dsp:spPr>
        <a:xfrm>
          <a:off x="2063720" y="1449878"/>
          <a:ext cx="3178522" cy="1271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rtl="0">
            <a:lnSpc>
              <a:spcPct val="90000"/>
            </a:lnSpc>
            <a:spcBef>
              <a:spcPct val="0"/>
            </a:spcBef>
            <a:spcAft>
              <a:spcPct val="35000"/>
            </a:spcAft>
          </a:pPr>
          <a:r>
            <a:rPr lang="en-US" sz="1300" kern="1200" dirty="0" smtClean="0"/>
            <a:t>This means that the company should consider the interests of employees, customers, suppliers, and the community when making decisions.</a:t>
          </a:r>
          <a:endParaRPr lang="en-IN" sz="1300" kern="1200" dirty="0"/>
        </a:p>
      </dsp:txBody>
      <dsp:txXfrm>
        <a:off x="2699424" y="1449878"/>
        <a:ext cx="1907114" cy="1271408"/>
      </dsp:txXfrm>
    </dsp:sp>
    <dsp:sp modelId="{D690E725-231F-4F17-BF26-1A15DC4A8B56}">
      <dsp:nvSpPr>
        <dsp:cNvPr id="0" name=""/>
        <dsp:cNvSpPr/>
      </dsp:nvSpPr>
      <dsp:spPr>
        <a:xfrm>
          <a:off x="2063720" y="2899284"/>
          <a:ext cx="3178522" cy="1271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lvl="0" algn="ctr" defTabSz="577850" rtl="0">
            <a:lnSpc>
              <a:spcPct val="90000"/>
            </a:lnSpc>
            <a:spcBef>
              <a:spcPct val="0"/>
            </a:spcBef>
            <a:spcAft>
              <a:spcPct val="35000"/>
            </a:spcAft>
          </a:pPr>
          <a:r>
            <a:rPr lang="en-US" sz="1300" kern="1200" smtClean="0"/>
            <a:t>The stakeholder model of governance is often thought to lead to better long-term decision-making, as it considers all stakeholders' interests.</a:t>
          </a:r>
          <a:endParaRPr lang="en-IN" sz="1300" kern="1200"/>
        </a:p>
      </dsp:txBody>
      <dsp:txXfrm>
        <a:off x="2699424" y="2899284"/>
        <a:ext cx="1907114" cy="1271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B175-9D08-47CF-866C-F7C714489A45}">
      <dsp:nvSpPr>
        <dsp:cNvPr id="0" name=""/>
        <dsp:cNvSpPr/>
      </dsp:nvSpPr>
      <dsp:spPr>
        <a:xfrm>
          <a:off x="697056" y="0"/>
          <a:ext cx="7899977" cy="379008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C6363-9AA4-4542-A036-4F842313B127}">
      <dsp:nvSpPr>
        <dsp:cNvPr id="0" name=""/>
        <dsp:cNvSpPr/>
      </dsp:nvSpPr>
      <dsp:spPr>
        <a:xfrm>
          <a:off x="314946" y="1137025"/>
          <a:ext cx="2788227" cy="151603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smtClean="0"/>
            <a:t>The shareholder governance model is based on the idea that a company's only responsibility is to its shareholders.</a:t>
          </a:r>
          <a:endParaRPr lang="en-IN" sz="1200" kern="1200"/>
        </a:p>
      </dsp:txBody>
      <dsp:txXfrm>
        <a:off x="388953" y="1211032"/>
        <a:ext cx="2640213" cy="1368019"/>
      </dsp:txXfrm>
    </dsp:sp>
    <dsp:sp modelId="{699BE528-AF8F-493F-9994-7C00D5AA8952}">
      <dsp:nvSpPr>
        <dsp:cNvPr id="0" name=""/>
        <dsp:cNvSpPr/>
      </dsp:nvSpPr>
      <dsp:spPr>
        <a:xfrm>
          <a:off x="3252931" y="1137025"/>
          <a:ext cx="2788227" cy="151603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smtClean="0"/>
            <a:t>This means that the company should make decisions in the best interests of shareholders, even if it means sacrificing the interests of other stakeholders.</a:t>
          </a:r>
          <a:endParaRPr lang="en-IN" sz="1200" kern="1200"/>
        </a:p>
      </dsp:txBody>
      <dsp:txXfrm>
        <a:off x="3326938" y="1211032"/>
        <a:ext cx="2640213" cy="1368019"/>
      </dsp:txXfrm>
    </dsp:sp>
    <dsp:sp modelId="{F1419C24-1612-4620-835F-E7138F701BA0}">
      <dsp:nvSpPr>
        <dsp:cNvPr id="0" name=""/>
        <dsp:cNvSpPr/>
      </dsp:nvSpPr>
      <dsp:spPr>
        <a:xfrm>
          <a:off x="6190917" y="1137025"/>
          <a:ext cx="2788227" cy="151603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smtClean="0"/>
            <a:t>The shareholder model of governance is often thought to lead to short-term decision-making. Companies may sacrifice long-term projects that would benefit all stakeholders to generate returns for shareholders in the short term.</a:t>
          </a:r>
          <a:endParaRPr lang="en-IN" sz="1200" kern="1200"/>
        </a:p>
      </dsp:txBody>
      <dsp:txXfrm>
        <a:off x="6264924" y="1211032"/>
        <a:ext cx="2640213" cy="13680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A0690-8FA8-4EC1-8485-855BF9B67A82}">
      <dsp:nvSpPr>
        <dsp:cNvPr id="0" name=""/>
        <dsp:cNvSpPr/>
      </dsp:nvSpPr>
      <dsp:spPr>
        <a:xfrm>
          <a:off x="2171680" y="-31580"/>
          <a:ext cx="5096203" cy="5096203"/>
        </a:xfrm>
        <a:prstGeom prst="circularArrow">
          <a:avLst>
            <a:gd name="adj1" fmla="val 5544"/>
            <a:gd name="adj2" fmla="val 330680"/>
            <a:gd name="adj3" fmla="val 14490057"/>
            <a:gd name="adj4" fmla="val 16964954"/>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32CF4-059E-48A5-B278-65B05EC3D129}">
      <dsp:nvSpPr>
        <dsp:cNvPr id="0" name=""/>
        <dsp:cNvSpPr/>
      </dsp:nvSpPr>
      <dsp:spPr>
        <a:xfrm>
          <a:off x="3912026" y="1765"/>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Strengthening ESG Factors as per SEBI guideline</a:t>
          </a:r>
          <a:endParaRPr lang="en-IN" sz="1400" kern="1200" dirty="0"/>
        </a:p>
      </dsp:txBody>
      <dsp:txXfrm>
        <a:off x="3951457" y="41196"/>
        <a:ext cx="1536649" cy="728893"/>
      </dsp:txXfrm>
    </dsp:sp>
    <dsp:sp modelId="{DDE6E6A5-6429-4588-9CA0-174089E2C0AA}">
      <dsp:nvSpPr>
        <dsp:cNvPr id="0" name=""/>
        <dsp:cNvSpPr/>
      </dsp:nvSpPr>
      <dsp:spPr>
        <a:xfrm>
          <a:off x="5611118" y="820004"/>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Collect data’s from Projects</a:t>
          </a:r>
          <a:endParaRPr lang="en-IN" sz="1400" kern="1200"/>
        </a:p>
      </dsp:txBody>
      <dsp:txXfrm>
        <a:off x="5650549" y="859435"/>
        <a:ext cx="1536649" cy="728893"/>
      </dsp:txXfrm>
    </dsp:sp>
    <dsp:sp modelId="{99F33CCE-56CB-4DC8-B363-3BDA5576C33B}">
      <dsp:nvSpPr>
        <dsp:cNvPr id="0" name=""/>
        <dsp:cNvSpPr/>
      </dsp:nvSpPr>
      <dsp:spPr>
        <a:xfrm>
          <a:off x="6030760" y="2658573"/>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Generate report</a:t>
          </a:r>
          <a:endParaRPr lang="en-IN" sz="1400" kern="1200"/>
        </a:p>
      </dsp:txBody>
      <dsp:txXfrm>
        <a:off x="6070191" y="2698004"/>
        <a:ext cx="1536649" cy="728893"/>
      </dsp:txXfrm>
    </dsp:sp>
    <dsp:sp modelId="{EAEBC7DD-EBDA-4F2A-BEF2-439E78032A50}">
      <dsp:nvSpPr>
        <dsp:cNvPr id="0" name=""/>
        <dsp:cNvSpPr/>
      </dsp:nvSpPr>
      <dsp:spPr>
        <a:xfrm>
          <a:off x="4854951" y="4132990"/>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Do internal Audit</a:t>
          </a:r>
          <a:endParaRPr lang="en-IN" sz="1400" kern="1200"/>
        </a:p>
      </dsp:txBody>
      <dsp:txXfrm>
        <a:off x="4894382" y="4172421"/>
        <a:ext cx="1536649" cy="728893"/>
      </dsp:txXfrm>
    </dsp:sp>
    <dsp:sp modelId="{66A817B1-7899-4771-8C98-4EE71D28C22B}">
      <dsp:nvSpPr>
        <dsp:cNvPr id="0" name=""/>
        <dsp:cNvSpPr/>
      </dsp:nvSpPr>
      <dsp:spPr>
        <a:xfrm>
          <a:off x="2969101" y="4132990"/>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Engage third party rating firms to assess our scores</a:t>
          </a:r>
          <a:endParaRPr lang="en-IN" sz="1400" kern="1200"/>
        </a:p>
      </dsp:txBody>
      <dsp:txXfrm>
        <a:off x="3008532" y="4172421"/>
        <a:ext cx="1536649" cy="728893"/>
      </dsp:txXfrm>
    </dsp:sp>
    <dsp:sp modelId="{2530354C-6A6F-4C55-B8A0-FBCCD409DFE9}">
      <dsp:nvSpPr>
        <dsp:cNvPr id="0" name=""/>
        <dsp:cNvSpPr/>
      </dsp:nvSpPr>
      <dsp:spPr>
        <a:xfrm>
          <a:off x="1793292" y="2658573"/>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Submit annual report (Financial &amp; Non-Financial)</a:t>
          </a:r>
          <a:endParaRPr lang="en-IN" sz="1400" kern="1200"/>
        </a:p>
      </dsp:txBody>
      <dsp:txXfrm>
        <a:off x="1832723" y="2698004"/>
        <a:ext cx="1536649" cy="728893"/>
      </dsp:txXfrm>
    </dsp:sp>
    <dsp:sp modelId="{FF0B1222-630F-405C-86D1-26AF543A7CC2}">
      <dsp:nvSpPr>
        <dsp:cNvPr id="0" name=""/>
        <dsp:cNvSpPr/>
      </dsp:nvSpPr>
      <dsp:spPr>
        <a:xfrm>
          <a:off x="2212933" y="820004"/>
          <a:ext cx="1615511" cy="80775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t>Report to SEBI (Mandatory or Voluntary)</a:t>
          </a:r>
          <a:endParaRPr lang="en-IN" sz="1400" kern="1200"/>
        </a:p>
      </dsp:txBody>
      <dsp:txXfrm>
        <a:off x="2252364" y="859435"/>
        <a:ext cx="1536649" cy="728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D68-3BB4-436B-A25F-0900271EC42F}">
      <dsp:nvSpPr>
        <dsp:cNvPr id="0" name=""/>
        <dsp:cNvSpPr/>
      </dsp:nvSpPr>
      <dsp:spPr>
        <a:xfrm>
          <a:off x="2521" y="314540"/>
          <a:ext cx="2000755" cy="12004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Policy &amp; Procedure</a:t>
          </a:r>
          <a:endParaRPr lang="en-IN" sz="1600" kern="1200" dirty="0"/>
        </a:p>
      </dsp:txBody>
      <dsp:txXfrm>
        <a:off x="2521" y="314540"/>
        <a:ext cx="2000755" cy="1200453"/>
      </dsp:txXfrm>
    </dsp:sp>
    <dsp:sp modelId="{D14C2317-E09E-4AA8-A2B6-2178C8B78B73}">
      <dsp:nvSpPr>
        <dsp:cNvPr id="0" name=""/>
        <dsp:cNvSpPr/>
      </dsp:nvSpPr>
      <dsp:spPr>
        <a:xfrm>
          <a:off x="2203352" y="314540"/>
          <a:ext cx="2000755" cy="12004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kern="1200" dirty="0" smtClean="0"/>
            <a:t>HR Data on Employee engagement</a:t>
          </a:r>
          <a:endParaRPr lang="en-IN" sz="1600" kern="1200" dirty="0" smtClean="0"/>
        </a:p>
        <a:p>
          <a:pPr lvl="0" algn="ctr" defTabSz="711200" rtl="0">
            <a:lnSpc>
              <a:spcPct val="90000"/>
            </a:lnSpc>
            <a:spcBef>
              <a:spcPct val="0"/>
            </a:spcBef>
            <a:spcAft>
              <a:spcPct val="35000"/>
            </a:spcAft>
          </a:pPr>
          <a:endParaRPr lang="en-IN" sz="1600" kern="1200" dirty="0"/>
        </a:p>
      </dsp:txBody>
      <dsp:txXfrm>
        <a:off x="2203352" y="314540"/>
        <a:ext cx="2000755" cy="1200453"/>
      </dsp:txXfrm>
    </dsp:sp>
    <dsp:sp modelId="{A76284AD-9AC8-4F3C-A245-8A5095426F0E}">
      <dsp:nvSpPr>
        <dsp:cNvPr id="0" name=""/>
        <dsp:cNvSpPr/>
      </dsp:nvSpPr>
      <dsp:spPr>
        <a:xfrm>
          <a:off x="4404183" y="314540"/>
          <a:ext cx="2000755" cy="120045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Environmental Data</a:t>
          </a:r>
          <a:endParaRPr lang="en-IN" sz="1600" kern="1200"/>
        </a:p>
      </dsp:txBody>
      <dsp:txXfrm>
        <a:off x="4404183" y="314540"/>
        <a:ext cx="2000755" cy="1200453"/>
      </dsp:txXfrm>
    </dsp:sp>
    <dsp:sp modelId="{3B280615-5274-4113-A2D5-74019367400D}">
      <dsp:nvSpPr>
        <dsp:cNvPr id="0" name=""/>
        <dsp:cNvSpPr/>
      </dsp:nvSpPr>
      <dsp:spPr>
        <a:xfrm>
          <a:off x="6605014" y="314540"/>
          <a:ext cx="2000755" cy="12004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LCA &amp; RA Data</a:t>
          </a:r>
          <a:endParaRPr lang="en-IN" sz="1600" kern="1200" dirty="0"/>
        </a:p>
      </dsp:txBody>
      <dsp:txXfrm>
        <a:off x="6605014" y="314540"/>
        <a:ext cx="2000755" cy="1200453"/>
      </dsp:txXfrm>
    </dsp:sp>
    <dsp:sp modelId="{098CC594-42B7-4C3A-AC34-F46EA0EE01B1}">
      <dsp:nvSpPr>
        <dsp:cNvPr id="0" name=""/>
        <dsp:cNvSpPr/>
      </dsp:nvSpPr>
      <dsp:spPr>
        <a:xfrm>
          <a:off x="2521" y="1715069"/>
          <a:ext cx="2000755" cy="120045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Health &amp; Safety Data</a:t>
          </a:r>
          <a:endParaRPr lang="en-IN" sz="1600" kern="1200"/>
        </a:p>
      </dsp:txBody>
      <dsp:txXfrm>
        <a:off x="2521" y="1715069"/>
        <a:ext cx="2000755" cy="1200453"/>
      </dsp:txXfrm>
    </dsp:sp>
    <dsp:sp modelId="{C4B59BEA-A057-44A0-9A75-AE7E8E4FAD01}">
      <dsp:nvSpPr>
        <dsp:cNvPr id="0" name=""/>
        <dsp:cNvSpPr/>
      </dsp:nvSpPr>
      <dsp:spPr>
        <a:xfrm>
          <a:off x="2203352" y="1715069"/>
          <a:ext cx="2000755" cy="12004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Waste management &amp; Recycling Data</a:t>
          </a:r>
          <a:endParaRPr lang="en-IN" sz="1600" kern="1200" dirty="0"/>
        </a:p>
      </dsp:txBody>
      <dsp:txXfrm>
        <a:off x="2203352" y="1715069"/>
        <a:ext cx="2000755" cy="1200453"/>
      </dsp:txXfrm>
    </dsp:sp>
    <dsp:sp modelId="{9D28268D-1B35-4792-8E4F-2EEC684F02C3}">
      <dsp:nvSpPr>
        <dsp:cNvPr id="0" name=""/>
        <dsp:cNvSpPr/>
      </dsp:nvSpPr>
      <dsp:spPr>
        <a:xfrm>
          <a:off x="4404183" y="1715069"/>
          <a:ext cx="2000755" cy="12004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Data to ensure women empowerment, engaging all community </a:t>
          </a:r>
          <a:endParaRPr lang="en-IN" sz="1600" kern="1200"/>
        </a:p>
      </dsp:txBody>
      <dsp:txXfrm>
        <a:off x="4404183" y="1715069"/>
        <a:ext cx="2000755" cy="1200453"/>
      </dsp:txXfrm>
    </dsp:sp>
    <dsp:sp modelId="{8880A59E-A05E-479D-8E7F-66EE9BB25334}">
      <dsp:nvSpPr>
        <dsp:cNvPr id="0" name=""/>
        <dsp:cNvSpPr/>
      </dsp:nvSpPr>
      <dsp:spPr>
        <a:xfrm>
          <a:off x="6605014" y="1715069"/>
          <a:ext cx="2000755" cy="120045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Alternate energy source options</a:t>
          </a:r>
          <a:endParaRPr lang="en-IN" sz="1600" kern="1200"/>
        </a:p>
      </dsp:txBody>
      <dsp:txXfrm>
        <a:off x="6605014" y="1715069"/>
        <a:ext cx="2000755" cy="1200453"/>
      </dsp:txXfrm>
    </dsp:sp>
    <dsp:sp modelId="{036ED6CE-B9BF-45EA-8D3A-495EEA4330BF}">
      <dsp:nvSpPr>
        <dsp:cNvPr id="0" name=""/>
        <dsp:cNvSpPr/>
      </dsp:nvSpPr>
      <dsp:spPr>
        <a:xfrm>
          <a:off x="2521" y="3115598"/>
          <a:ext cx="2000755" cy="12004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Training Data</a:t>
          </a:r>
          <a:endParaRPr lang="en-IN" sz="1600" kern="1200"/>
        </a:p>
      </dsp:txBody>
      <dsp:txXfrm>
        <a:off x="2521" y="3115598"/>
        <a:ext cx="2000755" cy="1200453"/>
      </dsp:txXfrm>
    </dsp:sp>
    <dsp:sp modelId="{8186BC09-A42B-4D2F-B21D-754E878E0F43}">
      <dsp:nvSpPr>
        <dsp:cNvPr id="0" name=""/>
        <dsp:cNvSpPr/>
      </dsp:nvSpPr>
      <dsp:spPr>
        <a:xfrm>
          <a:off x="2203352" y="3115598"/>
          <a:ext cx="2000755" cy="120045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Customer, client &amp; stakeholder engagement Data</a:t>
          </a:r>
          <a:endParaRPr lang="en-IN" sz="1600" kern="1200"/>
        </a:p>
      </dsp:txBody>
      <dsp:txXfrm>
        <a:off x="2203352" y="3115598"/>
        <a:ext cx="2000755" cy="1200453"/>
      </dsp:txXfrm>
    </dsp:sp>
    <dsp:sp modelId="{8767682F-7DD2-4A84-BE25-A68BD23C7152}">
      <dsp:nvSpPr>
        <dsp:cNvPr id="0" name=""/>
        <dsp:cNvSpPr/>
      </dsp:nvSpPr>
      <dsp:spPr>
        <a:xfrm>
          <a:off x="4404183" y="3115598"/>
          <a:ext cx="2000755" cy="12004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Child labor &amp; human rights Data</a:t>
          </a:r>
          <a:endParaRPr lang="en-IN" sz="1600" kern="1200"/>
        </a:p>
      </dsp:txBody>
      <dsp:txXfrm>
        <a:off x="4404183" y="3115598"/>
        <a:ext cx="2000755" cy="1200453"/>
      </dsp:txXfrm>
    </dsp:sp>
    <dsp:sp modelId="{53523EFC-356C-4F2D-BAA2-67EF9A99C027}">
      <dsp:nvSpPr>
        <dsp:cNvPr id="0" name=""/>
        <dsp:cNvSpPr/>
      </dsp:nvSpPr>
      <dsp:spPr>
        <a:xfrm>
          <a:off x="6605014" y="3115598"/>
          <a:ext cx="2000755" cy="12004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CSR &amp; Management Inputs</a:t>
          </a:r>
          <a:endParaRPr lang="en-IN" sz="1600" kern="1200"/>
        </a:p>
      </dsp:txBody>
      <dsp:txXfrm>
        <a:off x="6605014" y="3115598"/>
        <a:ext cx="2000755" cy="120045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11/24/2025</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11/24/2025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sourcing and investment in energy-efficient technologies.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Sourcing renewable energy and investing in on-site renewable energy generation.</a:t>
            </a:r>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8</a:t>
            </a:fld>
            <a:endParaRPr lang="en-US" noProof="0" dirty="0"/>
          </a:p>
        </p:txBody>
      </p:sp>
    </p:spTree>
    <p:extLst>
      <p:ext uri="{BB962C8B-B14F-4D97-AF65-F5344CB8AC3E}">
        <p14:creationId xmlns:p14="http://schemas.microsoft.com/office/powerpoint/2010/main" val="5949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sourcing and investment in energy-efficient technologies.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Sourcing renewable energy and investing in on-site renewable energy generation.</a:t>
            </a:r>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215879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sourcing and investment in energy-efficient technologies.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Sourcing renewable energy and investing in on-site renewable energy generation.</a:t>
            </a:r>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17</a:t>
            </a:fld>
            <a:endParaRPr lang="en-US" noProof="0" dirty="0"/>
          </a:p>
        </p:txBody>
      </p:sp>
    </p:spTree>
    <p:extLst>
      <p:ext uri="{BB962C8B-B14F-4D97-AF65-F5344CB8AC3E}">
        <p14:creationId xmlns:p14="http://schemas.microsoft.com/office/powerpoint/2010/main" val="228379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Strategic sourcing and investment in energy-efficient technologies.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Sourcing renewable energy and investing in on-site renewable energy generation.</a:t>
            </a:r>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19</a:t>
            </a:fld>
            <a:endParaRPr lang="en-US" noProof="0" dirty="0"/>
          </a:p>
        </p:txBody>
      </p:sp>
    </p:spTree>
    <p:extLst>
      <p:ext uri="{BB962C8B-B14F-4D97-AF65-F5344CB8AC3E}">
        <p14:creationId xmlns:p14="http://schemas.microsoft.com/office/powerpoint/2010/main" val="117440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well the executive management and board of directors consider the interests of the company's stakeholders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Whether the company is transparent and honest about its financial reporting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board members act in the best interests of stockholders and avoid conflicts of interest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company's executive compensation is reasonable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involves a wide range of stakeholders in goal-setting to ensure goals are realistic and align with stakeholder priorities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is committed to sustainability and social responsibility, which can increase employee Whether the company is run responsibly and transparently to reduce risk and protect investors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motivation and engagement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examines each component of its risk management in detail to understand how they impact the company and its stakeholder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20</a:t>
            </a:fld>
            <a:endParaRPr lang="en-US" noProof="0" dirty="0"/>
          </a:p>
        </p:txBody>
      </p:sp>
    </p:spTree>
    <p:extLst>
      <p:ext uri="{BB962C8B-B14F-4D97-AF65-F5344CB8AC3E}">
        <p14:creationId xmlns:p14="http://schemas.microsoft.com/office/powerpoint/2010/main" val="206820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treats people, including employees, customers, partners, and other stakeholders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treats its employees, including working conditions, fair pay, and supply chain practices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creates an inclusive workplace where all employees feel supported and engaged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How a company interacts with the local community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ensures the safety of its products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contributes to the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21</a:t>
            </a:fld>
            <a:endParaRPr lang="en-US" noProof="0" dirty="0"/>
          </a:p>
        </p:txBody>
      </p:sp>
    </p:spTree>
    <p:extLst>
      <p:ext uri="{BB962C8B-B14F-4D97-AF65-F5344CB8AC3E}">
        <p14:creationId xmlns:p14="http://schemas.microsoft.com/office/powerpoint/2010/main" val="1666992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treats people, including employees, customers, partners, and other stakeholders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treats its employees, including working conditions, fair pay, and supply chain practices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creates an inclusive workplace where all employees feel supported and engaged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How a company interacts with the local community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ensures the safety of its products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a company contributes to the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22</a:t>
            </a:fld>
            <a:endParaRPr lang="en-US" noProof="0" dirty="0"/>
          </a:p>
        </p:txBody>
      </p:sp>
    </p:spTree>
    <p:extLst>
      <p:ext uri="{BB962C8B-B14F-4D97-AF65-F5344CB8AC3E}">
        <p14:creationId xmlns:p14="http://schemas.microsoft.com/office/powerpoint/2010/main" val="387886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well the executive management and board of directors consider the interests of the company's stakeholders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Whether the company is transparent and honest about its financial reporting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board members act in the best interests of stockholders and avoid conflicts of interest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company's executive compensation is reasonable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involves a wide range of stakeholders in goal-setting to ensure goals are realistic and align with stakeholder priorities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is committed to sustainability and social responsibility, which can increase employee Whether the company is run responsibly and transparently to reduce risk and protect investors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motivation and engagement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the company examines each component of its risk management in detail to understand how they impact the company and its stakeholder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IN"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25</a:t>
            </a:fld>
            <a:endParaRPr lang="en-US" noProof="0" dirty="0"/>
          </a:p>
        </p:txBody>
      </p:sp>
    </p:spTree>
    <p:extLst>
      <p:ext uri="{BB962C8B-B14F-4D97-AF65-F5344CB8AC3E}">
        <p14:creationId xmlns:p14="http://schemas.microsoft.com/office/powerpoint/2010/main" val="165929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latin typeface="Arial" panose="020B0604020202020204" pitchFamily="34" charset="0"/>
                <a:cs typeface="Arial" panose="020B0604020202020204" pitchFamily="34" charset="0"/>
              </a:rPr>
              <a:t>Principle 1: Businesses should operate and manage themselves with integrity in an ethical, transparent, and accountable manner.</a:t>
            </a:r>
          </a:p>
          <a:p>
            <a:r>
              <a:rPr lang="en-US" sz="800" dirty="0" smtClean="0">
                <a:latin typeface="Arial" panose="020B0604020202020204" pitchFamily="34" charset="0"/>
                <a:cs typeface="Arial" panose="020B0604020202020204" pitchFamily="34" charset="0"/>
              </a:rPr>
              <a:t>Principle 2: Businesses should deliver goods and services sustainably and safely.</a:t>
            </a:r>
          </a:p>
          <a:p>
            <a:r>
              <a:rPr lang="en-US" sz="800" dirty="0" smtClean="0">
                <a:latin typeface="Arial" panose="020B0604020202020204" pitchFamily="34" charset="0"/>
                <a:cs typeface="Arial" panose="020B0604020202020204" pitchFamily="34" charset="0"/>
              </a:rPr>
              <a:t>Principle 3: All employees, even those in their value chains, should be valued and encouraged by organizations.</a:t>
            </a:r>
          </a:p>
          <a:p>
            <a:r>
              <a:rPr lang="en-US" sz="800" dirty="0" smtClean="0">
                <a:latin typeface="Arial" panose="020B0604020202020204" pitchFamily="34" charset="0"/>
                <a:cs typeface="Arial" panose="020B0604020202020204" pitchFamily="34" charset="0"/>
              </a:rPr>
              <a:t>Principle 4: Businesses must respect and respond to the interests of all stakeholders.</a:t>
            </a:r>
          </a:p>
          <a:p>
            <a:r>
              <a:rPr lang="en-US" sz="800" dirty="0" smtClean="0">
                <a:latin typeface="Arial" panose="020B0604020202020204" pitchFamily="34" charset="0"/>
                <a:cs typeface="Arial" panose="020B0604020202020204" pitchFamily="34" charset="0"/>
              </a:rPr>
              <a:t>Principle 5: Businesses must respect and promote human rights.</a:t>
            </a:r>
          </a:p>
          <a:p>
            <a:r>
              <a:rPr lang="en-US" sz="800" dirty="0" smtClean="0">
                <a:latin typeface="Arial" panose="020B0604020202020204" pitchFamily="34" charset="0"/>
                <a:cs typeface="Arial" panose="020B0604020202020204" pitchFamily="34" charset="0"/>
              </a:rPr>
              <a:t>Principle 6: Businesses should respect the environment and strive to preserve and repair it.</a:t>
            </a:r>
          </a:p>
          <a:p>
            <a:r>
              <a:rPr lang="en-US" sz="800" dirty="0" smtClean="0">
                <a:latin typeface="Arial" panose="020B0604020202020204" pitchFamily="34" charset="0"/>
                <a:cs typeface="Arial" panose="020B0604020202020204" pitchFamily="34" charset="0"/>
              </a:rPr>
              <a:t>Principle 7: Businesses should influence public and regulatory policy responsibly and openly.</a:t>
            </a:r>
          </a:p>
          <a:p>
            <a:r>
              <a:rPr lang="en-US" sz="800" dirty="0" smtClean="0">
                <a:latin typeface="Arial" panose="020B0604020202020204" pitchFamily="34" charset="0"/>
                <a:cs typeface="Arial" panose="020B0604020202020204" pitchFamily="34" charset="0"/>
              </a:rPr>
              <a:t>Principle 8: Businesses should encourage inclusive and equitable growth.</a:t>
            </a:r>
          </a:p>
          <a:p>
            <a:r>
              <a:rPr lang="en-US" sz="800" dirty="0" smtClean="0">
                <a:latin typeface="Arial" panose="020B0604020202020204" pitchFamily="34" charset="0"/>
                <a:cs typeface="Arial" panose="020B0604020202020204" pitchFamily="34" charset="0"/>
              </a:rPr>
              <a:t>Principle 9: Companies should interact with and responsibly deliver value to their customers.</a:t>
            </a:r>
            <a:endParaRPr lang="en-IN"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30193B-564F-4854-8A52-728F3FB19C85}" type="slidenum">
              <a:rPr lang="en-US" noProof="0" smtClean="0"/>
              <a:t>37</a:t>
            </a:fld>
            <a:endParaRPr lang="en-US" noProof="0" dirty="0"/>
          </a:p>
        </p:txBody>
      </p:sp>
    </p:spTree>
    <p:extLst>
      <p:ext uri="{BB962C8B-B14F-4D97-AF65-F5344CB8AC3E}">
        <p14:creationId xmlns:p14="http://schemas.microsoft.com/office/powerpoint/2010/main" val="171258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035A-A612-C306-E5BA-9CFEA4426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A94BB-E555-F3A5-0E52-D8B656F958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16B1E-E5FF-43A1-9863-E0E7257D3CD3}"/>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511C77AE-DD49-F915-5E7E-A7CA169CD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60ECE-FAAD-E488-1F5B-1814E65E22D0}"/>
              </a:ext>
            </a:extLst>
          </p:cNvPr>
          <p:cNvSpPr>
            <a:spLocks noGrp="1"/>
          </p:cNvSpPr>
          <p:nvPr>
            <p:ph type="sldNum" sz="quarter" idx="12"/>
          </p:nvPr>
        </p:nvSpPr>
        <p:spPr/>
        <p:txBody>
          <a:bodyPr/>
          <a:lstStyle/>
          <a:p>
            <a:fld id="{653878AB-6EA5-4159-BB98-99E50666BBC6}" type="slidenum">
              <a:rPr lang="en-US" smtClean="0"/>
              <a:t>‹#›</a:t>
            </a:fld>
            <a:endParaRPr lang="en-US"/>
          </a:p>
        </p:txBody>
      </p:sp>
    </p:spTree>
    <p:extLst>
      <p:ext uri="{BB962C8B-B14F-4D97-AF65-F5344CB8AC3E}">
        <p14:creationId xmlns:p14="http://schemas.microsoft.com/office/powerpoint/2010/main" val="175824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4B4A-CFFA-195A-E3D5-B0FFC05C29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DF6670-3863-FA12-0979-F8441AF7CC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C24B3-7292-63CB-D7F8-3D60B24BAD1D}"/>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BA39E28E-5F75-AB8B-28C6-4D062A6FA30B}"/>
              </a:ext>
            </a:extLst>
          </p:cNvPr>
          <p:cNvSpPr>
            <a:spLocks noGrp="1"/>
          </p:cNvSpPr>
          <p:nvPr>
            <p:ph type="ftr" sz="quarter" idx="11"/>
          </p:nvPr>
        </p:nvSpPr>
        <p:spPr/>
        <p:txBody>
          <a:body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482A7453-23A1-A8AC-4B25-012457B56036}"/>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53498051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E1CB2-3839-C01E-0B1D-080438CA7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6F3D5-4604-B446-61B8-925C6362E8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F88B1-1F36-AC37-6E71-8D692196D5AB}"/>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25789666-0FE6-164E-6BBB-A147158C6E16}"/>
              </a:ext>
            </a:extLst>
          </p:cNvPr>
          <p:cNvSpPr>
            <a:spLocks noGrp="1"/>
          </p:cNvSpPr>
          <p:nvPr>
            <p:ph type="ftr" sz="quarter" idx="11"/>
          </p:nvPr>
        </p:nvSpPr>
        <p:spPr/>
        <p:txBody>
          <a:body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EB687B24-E508-5533-40DA-9EAB75502F50}"/>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0346233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121516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656000"/>
            <a:ext cx="5472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516835" y="432000"/>
            <a:ext cx="5387166" cy="695740"/>
          </a:xfrm>
        </p:spPr>
        <p:txBody>
          <a:bodyPr/>
          <a:lstStyle/>
          <a:p>
            <a:r>
              <a:rPr lang="en-US" noProof="0"/>
              <a:t>Click to edit Master title style</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431800" y="1260000"/>
            <a:ext cx="5472001"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74783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300087" y="1656000"/>
            <a:ext cx="5472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6384922" y="432000"/>
            <a:ext cx="5387166" cy="695740"/>
          </a:xfrm>
        </p:spPr>
        <p:txBody>
          <a:bodyPr/>
          <a:lstStyle/>
          <a:p>
            <a:r>
              <a:rPr lang="en-US" noProof="0"/>
              <a:t>Click to edit Master title style</a:t>
            </a:r>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6299887" y="1260000"/>
            <a:ext cx="5472001"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6300087"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2232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68BF6F-5C35-4924-B7B1-6919E7B73EDF}"/>
              </a:ext>
            </a:extLst>
          </p:cNvPr>
          <p:cNvSpPr>
            <a:spLocks noGrp="1"/>
          </p:cNvSpPr>
          <p:nvPr>
            <p:ph type="title"/>
          </p:nvPr>
        </p:nvSpPr>
        <p:spPr>
          <a:xfrm>
            <a:off x="1" y="0"/>
            <a:ext cx="5105400" cy="6858000"/>
          </a:xfr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noProof="0"/>
              <a:t>Click to edit Master title style</a:t>
            </a:r>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49802" y="4834783"/>
            <a:ext cx="3638852"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06366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783E-C98E-4288-A0F0-6F329CF05068}"/>
              </a:ext>
            </a:extLst>
          </p:cNvPr>
          <p:cNvSpPr>
            <a:spLocks noGrp="1"/>
          </p:cNvSpPr>
          <p:nvPr>
            <p:ph type="title" hasCustomPrompt="1"/>
          </p:nvPr>
        </p:nvSpPr>
        <p:spPr>
          <a:xfrm>
            <a:off x="1" y="0"/>
            <a:ext cx="5105400" cy="6858000"/>
          </a:xfrm>
          <a:solidFill>
            <a:schemeClr val="bg1">
              <a:lumMod val="95000"/>
              <a:alpha val="90000"/>
            </a:schemeClr>
          </a:solidFill>
        </p:spPr>
        <p:txBody>
          <a:bodyPr vert="horz" lIns="720000" tIns="0" rIns="72000" bIns="2160000" rtlCol="0" anchor="b">
            <a:noAutofit/>
          </a:bodyPr>
          <a:lstStyle>
            <a:lvl1pPr>
              <a:defRPr lang="en-ZA" sz="5000" b="0" i="1">
                <a:ea typeface="+mn-ea"/>
                <a:cs typeface="+mn-cs"/>
              </a:defRPr>
            </a:lvl1pPr>
          </a:lstStyle>
          <a:p>
            <a:pPr marL="0" lvl="0" indent="0">
              <a:spcBef>
                <a:spcPts val="1000"/>
              </a:spcBef>
              <a:buClr>
                <a:schemeClr val="accent1"/>
              </a:buClr>
              <a:buFont typeface="Corbel" panose="020B0503020204020204" pitchFamily="34" charset="0"/>
            </a:pPr>
            <a:r>
              <a:rPr lang="en-US" noProof="0"/>
              <a:t>Thank You</a:t>
            </a:r>
          </a:p>
        </p:txBody>
      </p:sp>
      <p:sp>
        <p:nvSpPr>
          <p:cNvPr id="7" name="Text Placeholder 5">
            <a:extLst>
              <a:ext uri="{FF2B5EF4-FFF2-40B4-BE49-F238E27FC236}">
                <a16:creationId xmlns:a16="http://schemas.microsoft.com/office/drawing/2014/main" id="{C2C3F9C0-F4DC-42CB-8D24-DC1D94CDD1C2}"/>
              </a:ext>
            </a:extLst>
          </p:cNvPr>
          <p:cNvSpPr>
            <a:spLocks noGrp="1"/>
          </p:cNvSpPr>
          <p:nvPr>
            <p:ph type="body" sz="quarter" idx="15" hasCustomPrompt="1"/>
          </p:nvPr>
        </p:nvSpPr>
        <p:spPr>
          <a:xfrm>
            <a:off x="769601" y="4807513"/>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530230A8-0A94-448D-8C01-BBDCD6E2DA8D}"/>
              </a:ext>
            </a:extLst>
          </p:cNvPr>
          <p:cNvSpPr>
            <a:spLocks noGrp="1"/>
          </p:cNvSpPr>
          <p:nvPr>
            <p:ph type="body" sz="quarter" idx="16" hasCustomPrompt="1"/>
          </p:nvPr>
        </p:nvSpPr>
        <p:spPr>
          <a:xfrm>
            <a:off x="769601" y="5185801"/>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FEC115A6-CCC7-498D-A3CD-C0C51DA32A3D}"/>
              </a:ext>
            </a:extLst>
          </p:cNvPr>
          <p:cNvSpPr>
            <a:spLocks noGrp="1"/>
          </p:cNvSpPr>
          <p:nvPr>
            <p:ph type="body" sz="quarter" idx="17" hasCustomPrompt="1"/>
          </p:nvPr>
        </p:nvSpPr>
        <p:spPr>
          <a:xfrm>
            <a:off x="769601" y="5564089"/>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A1F54D54-EFF1-48F4-BBCF-488305B781F3}"/>
              </a:ext>
            </a:extLst>
          </p:cNvPr>
          <p:cNvSpPr>
            <a:spLocks noGrp="1"/>
          </p:cNvSpPr>
          <p:nvPr>
            <p:ph type="body" sz="quarter" idx="18" hasCustomPrompt="1"/>
          </p:nvPr>
        </p:nvSpPr>
        <p:spPr>
          <a:xfrm>
            <a:off x="769601" y="5941307"/>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00" name="Freeform: Shape 99">
            <a:extLst>
              <a:ext uri="{FF2B5EF4-FFF2-40B4-BE49-F238E27FC236}">
                <a16:creationId xmlns:a16="http://schemas.microsoft.com/office/drawing/2014/main" id="{E7B6E400-7994-4F99-B877-5798BCB589A6}"/>
              </a:ext>
            </a:extLst>
          </p:cNvPr>
          <p:cNvSpPr/>
          <p:nvPr userDrawn="1"/>
        </p:nvSpPr>
        <p:spPr>
          <a:xfrm>
            <a:off x="9060848" y="6152509"/>
            <a:ext cx="244583" cy="326111"/>
          </a:xfrm>
          <a:custGeom>
            <a:avLst/>
            <a:gdLst>
              <a:gd name="connsiteX0" fmla="*/ 189802 w 244583"/>
              <a:gd name="connsiteY0" fmla="*/ 82578 h 326111"/>
              <a:gd name="connsiteX1" fmla="*/ 184367 w 244583"/>
              <a:gd name="connsiteY1" fmla="*/ 58120 h 326111"/>
              <a:gd name="connsiteX2" fmla="*/ 59357 w 244583"/>
              <a:gd name="connsiteY2" fmla="*/ 88013 h 326111"/>
              <a:gd name="connsiteX3" fmla="*/ 78380 w 244583"/>
              <a:gd name="connsiteY3" fmla="*/ 283680 h 326111"/>
              <a:gd name="connsiteX4" fmla="*/ 81098 w 244583"/>
              <a:gd name="connsiteY4" fmla="*/ 270092 h 326111"/>
              <a:gd name="connsiteX5" fmla="*/ 81098 w 244583"/>
              <a:gd name="connsiteY5" fmla="*/ 261939 h 326111"/>
              <a:gd name="connsiteX6" fmla="*/ 81098 w 244583"/>
              <a:gd name="connsiteY6" fmla="*/ 245634 h 326111"/>
              <a:gd name="connsiteX7" fmla="*/ 83816 w 244583"/>
              <a:gd name="connsiteY7" fmla="*/ 242916 h 326111"/>
              <a:gd name="connsiteX8" fmla="*/ 81098 w 244583"/>
              <a:gd name="connsiteY8" fmla="*/ 240199 h 326111"/>
              <a:gd name="connsiteX9" fmla="*/ 86533 w 244583"/>
              <a:gd name="connsiteY9" fmla="*/ 240199 h 326111"/>
              <a:gd name="connsiteX10" fmla="*/ 91968 w 244583"/>
              <a:gd name="connsiteY10" fmla="*/ 232046 h 326111"/>
              <a:gd name="connsiteX11" fmla="*/ 78380 w 244583"/>
              <a:gd name="connsiteY11" fmla="*/ 215740 h 326111"/>
              <a:gd name="connsiteX12" fmla="*/ 83816 w 244583"/>
              <a:gd name="connsiteY12" fmla="*/ 193999 h 326111"/>
              <a:gd name="connsiteX13" fmla="*/ 75663 w 244583"/>
              <a:gd name="connsiteY13" fmla="*/ 185847 h 326111"/>
              <a:gd name="connsiteX14" fmla="*/ 83816 w 244583"/>
              <a:gd name="connsiteY14" fmla="*/ 77143 h 326111"/>
              <a:gd name="connsiteX15" fmla="*/ 116427 w 244583"/>
              <a:gd name="connsiteY15" fmla="*/ 90731 h 326111"/>
              <a:gd name="connsiteX16" fmla="*/ 130015 w 244583"/>
              <a:gd name="connsiteY16" fmla="*/ 85296 h 326111"/>
              <a:gd name="connsiteX17" fmla="*/ 146320 w 244583"/>
              <a:gd name="connsiteY17" fmla="*/ 107036 h 326111"/>
              <a:gd name="connsiteX18" fmla="*/ 168061 w 244583"/>
              <a:gd name="connsiteY18" fmla="*/ 98884 h 326111"/>
              <a:gd name="connsiteX19" fmla="*/ 184367 w 244583"/>
              <a:gd name="connsiteY19" fmla="*/ 107036 h 326111"/>
              <a:gd name="connsiteX20" fmla="*/ 195237 w 244583"/>
              <a:gd name="connsiteY20" fmla="*/ 101601 h 326111"/>
              <a:gd name="connsiteX21" fmla="*/ 187084 w 244583"/>
              <a:gd name="connsiteY21" fmla="*/ 82578 h 326111"/>
              <a:gd name="connsiteX22" fmla="*/ 189802 w 244583"/>
              <a:gd name="connsiteY22" fmla="*/ 82578 h 3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4583" h="326111">
                <a:moveTo>
                  <a:pt x="189802" y="82578"/>
                </a:moveTo>
                <a:cubicBezTo>
                  <a:pt x="187084" y="74425"/>
                  <a:pt x="187084" y="66273"/>
                  <a:pt x="184367" y="58120"/>
                </a:cubicBezTo>
                <a:cubicBezTo>
                  <a:pt x="138168" y="63555"/>
                  <a:pt x="94686" y="71708"/>
                  <a:pt x="59357" y="88013"/>
                </a:cubicBezTo>
                <a:cubicBezTo>
                  <a:pt x="53922" y="158671"/>
                  <a:pt x="67510" y="218458"/>
                  <a:pt x="78380" y="283680"/>
                </a:cubicBezTo>
                <a:cubicBezTo>
                  <a:pt x="81098" y="283680"/>
                  <a:pt x="81098" y="294551"/>
                  <a:pt x="81098" y="270092"/>
                </a:cubicBezTo>
                <a:lnTo>
                  <a:pt x="81098" y="261939"/>
                </a:lnTo>
                <a:lnTo>
                  <a:pt x="81098" y="245634"/>
                </a:lnTo>
                <a:lnTo>
                  <a:pt x="83816" y="242916"/>
                </a:lnTo>
                <a:cubicBezTo>
                  <a:pt x="83816" y="240199"/>
                  <a:pt x="81098" y="240199"/>
                  <a:pt x="81098" y="240199"/>
                </a:cubicBezTo>
                <a:cubicBezTo>
                  <a:pt x="83816" y="240199"/>
                  <a:pt x="83816" y="240199"/>
                  <a:pt x="86533" y="240199"/>
                </a:cubicBezTo>
                <a:lnTo>
                  <a:pt x="91968" y="232046"/>
                </a:lnTo>
                <a:lnTo>
                  <a:pt x="78380" y="215740"/>
                </a:lnTo>
                <a:cubicBezTo>
                  <a:pt x="86533" y="196717"/>
                  <a:pt x="83816" y="223893"/>
                  <a:pt x="83816" y="193999"/>
                </a:cubicBezTo>
                <a:cubicBezTo>
                  <a:pt x="83816" y="183129"/>
                  <a:pt x="86533" y="185847"/>
                  <a:pt x="75663" y="185847"/>
                </a:cubicBezTo>
                <a:cubicBezTo>
                  <a:pt x="89251" y="153235"/>
                  <a:pt x="70228" y="109754"/>
                  <a:pt x="83816" y="77143"/>
                </a:cubicBezTo>
                <a:lnTo>
                  <a:pt x="116427" y="90731"/>
                </a:lnTo>
                <a:lnTo>
                  <a:pt x="130015" y="85296"/>
                </a:lnTo>
                <a:lnTo>
                  <a:pt x="146320" y="107036"/>
                </a:lnTo>
                <a:cubicBezTo>
                  <a:pt x="165344" y="98884"/>
                  <a:pt x="138168" y="98884"/>
                  <a:pt x="168061" y="98884"/>
                </a:cubicBezTo>
                <a:cubicBezTo>
                  <a:pt x="168061" y="98884"/>
                  <a:pt x="184367" y="107036"/>
                  <a:pt x="184367" y="107036"/>
                </a:cubicBezTo>
                <a:lnTo>
                  <a:pt x="195237" y="101601"/>
                </a:lnTo>
                <a:cubicBezTo>
                  <a:pt x="192519" y="96166"/>
                  <a:pt x="189802" y="88013"/>
                  <a:pt x="187084" y="82578"/>
                </a:cubicBezTo>
                <a:cubicBezTo>
                  <a:pt x="181649" y="82578"/>
                  <a:pt x="184367" y="82578"/>
                  <a:pt x="189802" y="82578"/>
                </a:cubicBezTo>
                <a:close/>
              </a:path>
            </a:pathLst>
          </a:custGeom>
          <a:solidFill>
            <a:srgbClr val="000000"/>
          </a:solidFill>
          <a:ln w="27161"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037019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670CCAB-6ED4-48BC-8A8A-C2C835D5D77E}"/>
              </a:ext>
            </a:extLst>
          </p:cNvPr>
          <p:cNvSpPr>
            <a:spLocks noGrp="1"/>
          </p:cNvSpPr>
          <p:nvPr>
            <p:ph type="pic" sz="quarter" idx="14" hasCustomPrompt="1"/>
          </p:nvPr>
        </p:nvSpPr>
        <p:spPr>
          <a:xfrm>
            <a:off x="0" y="0"/>
            <a:ext cx="12192000" cy="6191250"/>
          </a:xfrm>
          <a:solidFill>
            <a:schemeClr val="bg1">
              <a:lumMod val="95000"/>
            </a:schemeClr>
          </a:solidFill>
        </p:spPr>
        <p:txBody>
          <a:bodyPr vert="horz" wrap="square" lIns="0" tIns="0" rIns="0" bIns="0" rtlCol="0" anchor="ctr">
            <a:noAutofit/>
          </a:bodyPr>
          <a:lstStyle>
            <a:lvl1pPr marL="0" indent="0" algn="ctr">
              <a:buNone/>
              <a:defRPr lang="en-ZA" sz="1200" i="1">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5231739"/>
            <a:ext cx="5472000" cy="539345"/>
          </a:xfrm>
          <a:solidFill>
            <a:schemeClr val="bg1"/>
          </a:solidFill>
        </p:spPr>
        <p:txBody>
          <a:bodyPr lIns="180000" anchor="ctr"/>
          <a:lstStyle>
            <a:lvl1pPr marL="0" indent="0">
              <a:buNone/>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Title 1">
            <a:extLst>
              <a:ext uri="{FF2B5EF4-FFF2-40B4-BE49-F238E27FC236}">
                <a16:creationId xmlns:a16="http://schemas.microsoft.com/office/drawing/2014/main" id="{9C2F662E-807E-41B5-8931-9847713E51B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49835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noProof="0"/>
              <a:t>Click to edit Master title style</a:t>
            </a:r>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820272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344711"/>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1921682"/>
            <a:ext cx="5472000" cy="419831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03EC6BDA-4EF2-4001-BA40-F8286207C945}"/>
              </a:ext>
            </a:extLst>
          </p:cNvPr>
          <p:cNvSpPr>
            <a:spLocks noGrp="1"/>
          </p:cNvSpPr>
          <p:nvPr>
            <p:ph type="title"/>
          </p:nvPr>
        </p:nvSpPr>
        <p:spPr/>
        <p:txBody>
          <a:bodyPr/>
          <a:lstStyle/>
          <a:p>
            <a:r>
              <a:rPr lang="en-US" noProof="0"/>
              <a:t>Click to edit Master title style</a:t>
            </a:r>
          </a:p>
        </p:txBody>
      </p:sp>
      <p:sp>
        <p:nvSpPr>
          <p:cNvPr id="13" name="Rectangle 12">
            <a:extLst>
              <a:ext uri="{FF2B5EF4-FFF2-40B4-BE49-F238E27FC236}">
                <a16:creationId xmlns:a16="http://schemas.microsoft.com/office/drawing/2014/main" id="{DF99E603-2E51-4A76-B2DA-73C43D7475AA}"/>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Text Placeholder 4">
            <a:extLst>
              <a:ext uri="{FF2B5EF4-FFF2-40B4-BE49-F238E27FC236}">
                <a16:creationId xmlns:a16="http://schemas.microsoft.com/office/drawing/2014/main" id="{4AC0AC83-4BF5-452E-9148-988027C7496D}"/>
              </a:ext>
            </a:extLst>
          </p:cNvPr>
          <p:cNvSpPr>
            <a:spLocks noGrp="1"/>
          </p:cNvSpPr>
          <p:nvPr>
            <p:ph type="body" sz="quarter" idx="3"/>
          </p:nvPr>
        </p:nvSpPr>
        <p:spPr>
          <a:xfrm>
            <a:off x="6288002" y="1344711"/>
            <a:ext cx="5483996" cy="360000"/>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sp>
        <p:nvSpPr>
          <p:cNvPr id="16" name="Content Placeholder 5">
            <a:extLst>
              <a:ext uri="{FF2B5EF4-FFF2-40B4-BE49-F238E27FC236}">
                <a16:creationId xmlns:a16="http://schemas.microsoft.com/office/drawing/2014/main" id="{B0B75294-97C0-4F49-A2A0-761663E8AAD2}"/>
              </a:ext>
            </a:extLst>
          </p:cNvPr>
          <p:cNvSpPr>
            <a:spLocks noGrp="1"/>
          </p:cNvSpPr>
          <p:nvPr>
            <p:ph sz="quarter" idx="4"/>
          </p:nvPr>
        </p:nvSpPr>
        <p:spPr>
          <a:xfrm>
            <a:off x="6288002" y="1921683"/>
            <a:ext cx="5483996" cy="419831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0995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E174-9326-AD07-F109-1FFFAA795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D6A5B-82D7-E52A-6C8A-0FB5270BC4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9B74-E4E0-7778-AF11-4C8C521615CC}"/>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ED4A507C-6D06-1601-929A-6956EB5FCD14}"/>
              </a:ext>
            </a:extLst>
          </p:cNvPr>
          <p:cNvSpPr>
            <a:spLocks noGrp="1"/>
          </p:cNvSpPr>
          <p:nvPr>
            <p:ph type="ftr" sz="quarter" idx="11"/>
          </p:nvPr>
        </p:nvSpPr>
        <p:spPr/>
        <p:txBody>
          <a:body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369066B9-4E35-A31A-9D68-F41D1A353984}"/>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7" name="Rectangle 6">
            <a:extLst>
              <a:ext uri="{FF2B5EF4-FFF2-40B4-BE49-F238E27FC236}">
                <a16:creationId xmlns:a16="http://schemas.microsoft.com/office/drawing/2014/main" id="{E854D97C-4497-1303-B65D-914DACAE3A22}"/>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8603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Capti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8" name="Content Placeholder 2">
            <a:extLst>
              <a:ext uri="{FF2B5EF4-FFF2-40B4-BE49-F238E27FC236}">
                <a16:creationId xmlns:a16="http://schemas.microsoft.com/office/drawing/2014/main" id="{8E22F26A-0E93-4DBF-8414-507C786D90FA}"/>
              </a:ext>
            </a:extLst>
          </p:cNvPr>
          <p:cNvSpPr>
            <a:spLocks noGrp="1"/>
          </p:cNvSpPr>
          <p:nvPr>
            <p:ph sz="half" idx="1" hasCustomPrompt="1"/>
          </p:nvPr>
        </p:nvSpPr>
        <p:spPr>
          <a:xfrm>
            <a:off x="432000" y="5231739"/>
            <a:ext cx="5472000" cy="539345"/>
          </a:xfrm>
          <a:solidFill>
            <a:schemeClr val="bg1"/>
          </a:solidFill>
        </p:spPr>
        <p:txBody>
          <a:bodyPr lIns="180000" anchor="ctr"/>
          <a:lstStyle>
            <a:lvl1pPr marL="0" indent="0">
              <a:buNone/>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Tree>
    <p:extLst>
      <p:ext uri="{BB962C8B-B14F-4D97-AF65-F5344CB8AC3E}">
        <p14:creationId xmlns:p14="http://schemas.microsoft.com/office/powerpoint/2010/main" val="1987784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361872"/>
            <a:ext cx="11340000" cy="47581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10A6F137-5592-4719-B358-2A9321B1C38B}"/>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361872"/>
            <a:ext cx="5472000" cy="47581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A3150A03-DB2C-4750-B1AC-5ADFB3062CC1}"/>
              </a:ext>
            </a:extLst>
          </p:cNvPr>
          <p:cNvSpPr>
            <a:spLocks noGrp="1"/>
          </p:cNvSpPr>
          <p:nvPr>
            <p:ph type="title"/>
          </p:nvPr>
        </p:nvSpPr>
        <p:spPr/>
        <p:txBody>
          <a:bodyPr/>
          <a:lstStyle/>
          <a:p>
            <a:r>
              <a:rPr lang="en-US" noProof="0"/>
              <a:t>Click to edit Master title style</a:t>
            </a:r>
          </a:p>
        </p:txBody>
      </p:sp>
      <p:sp>
        <p:nvSpPr>
          <p:cNvPr id="10" name="Rectangle 9">
            <a:extLst>
              <a:ext uri="{FF2B5EF4-FFF2-40B4-BE49-F238E27FC236}">
                <a16:creationId xmlns:a16="http://schemas.microsoft.com/office/drawing/2014/main" id="{34048933-130F-4EB2-BCAB-6B5E32460FCF}"/>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Content Placeholder 3">
            <a:extLst>
              <a:ext uri="{FF2B5EF4-FFF2-40B4-BE49-F238E27FC236}">
                <a16:creationId xmlns:a16="http://schemas.microsoft.com/office/drawing/2014/main" id="{AB0E06C5-6595-4713-9B55-27F31257EB01}"/>
              </a:ext>
            </a:extLst>
          </p:cNvPr>
          <p:cNvSpPr>
            <a:spLocks noGrp="1"/>
          </p:cNvSpPr>
          <p:nvPr>
            <p:ph sz="half" idx="2"/>
          </p:nvPr>
        </p:nvSpPr>
        <p:spPr>
          <a:xfrm>
            <a:off x="6172199" y="1361873"/>
            <a:ext cx="5599799" cy="47581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56000"/>
            <a:ext cx="3600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656000"/>
            <a:ext cx="3600450"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656000"/>
            <a:ext cx="3600450"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7" name="Title 6">
            <a:extLst>
              <a:ext uri="{FF2B5EF4-FFF2-40B4-BE49-F238E27FC236}">
                <a16:creationId xmlns:a16="http://schemas.microsoft.com/office/drawing/2014/main" id="{2F2CFF35-351B-467F-BD62-64A826D398B4}"/>
              </a:ext>
            </a:extLst>
          </p:cNvPr>
          <p:cNvSpPr>
            <a:spLocks noGrp="1"/>
          </p:cNvSpPr>
          <p:nvPr>
            <p:ph type="title"/>
          </p:nvPr>
        </p:nvSpPr>
        <p:spPr/>
        <p:txBody>
          <a:bodyPr/>
          <a:lstStyle/>
          <a:p>
            <a:r>
              <a:rPr lang="en-US" noProof="0"/>
              <a:t>Click to edit Master title style</a:t>
            </a:r>
          </a:p>
        </p:txBody>
      </p:sp>
      <p:sp>
        <p:nvSpPr>
          <p:cNvPr id="10" name="Rectangle 9">
            <a:extLst>
              <a:ext uri="{FF2B5EF4-FFF2-40B4-BE49-F238E27FC236}">
                <a16:creationId xmlns:a16="http://schemas.microsoft.com/office/drawing/2014/main" id="{1D649594-5188-4CA5-B404-7257EDBE7950}"/>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Subtitle 2">
            <a:extLst>
              <a:ext uri="{FF2B5EF4-FFF2-40B4-BE49-F238E27FC236}">
                <a16:creationId xmlns:a16="http://schemas.microsoft.com/office/drawing/2014/main" id="{E72D4787-1516-4E1F-98A6-5C9701F633C0}"/>
              </a:ext>
            </a:extLst>
          </p:cNvPr>
          <p:cNvSpPr>
            <a:spLocks noGrp="1"/>
          </p:cNvSpPr>
          <p:nvPr>
            <p:ph type="body" sz="quarter" idx="32" hasCustomPrompt="1"/>
          </p:nvPr>
        </p:nvSpPr>
        <p:spPr>
          <a:xfrm>
            <a:off x="431800" y="1260000"/>
            <a:ext cx="11339513"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54388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56000"/>
            <a:ext cx="2160000" cy="446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656000"/>
            <a:ext cx="2160588"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656000"/>
            <a:ext cx="2160588"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656000"/>
            <a:ext cx="2160588"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656000"/>
            <a:ext cx="2160588"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itle 5">
            <a:extLst>
              <a:ext uri="{FF2B5EF4-FFF2-40B4-BE49-F238E27FC236}">
                <a16:creationId xmlns:a16="http://schemas.microsoft.com/office/drawing/2014/main" id="{DCDDD99B-E72A-42C6-9197-207284228DCC}"/>
              </a:ext>
            </a:extLst>
          </p:cNvPr>
          <p:cNvSpPr>
            <a:spLocks noGrp="1"/>
          </p:cNvSpPr>
          <p:nvPr>
            <p:ph type="title"/>
          </p:nvPr>
        </p:nvSpPr>
        <p:spPr/>
        <p:txBody>
          <a:bodyPr/>
          <a:lstStyle/>
          <a:p>
            <a:r>
              <a:rPr lang="en-US" noProof="0"/>
              <a:t>Click to edit Master title style</a:t>
            </a:r>
          </a:p>
        </p:txBody>
      </p:sp>
      <p:sp>
        <p:nvSpPr>
          <p:cNvPr id="12" name="Rectangle 11">
            <a:extLst>
              <a:ext uri="{FF2B5EF4-FFF2-40B4-BE49-F238E27FC236}">
                <a16:creationId xmlns:a16="http://schemas.microsoft.com/office/drawing/2014/main" id="{EE676DAB-A125-472A-B76E-CBBFF35F21C6}"/>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ubtitle 2">
            <a:extLst>
              <a:ext uri="{FF2B5EF4-FFF2-40B4-BE49-F238E27FC236}">
                <a16:creationId xmlns:a16="http://schemas.microsoft.com/office/drawing/2014/main" id="{B057B9D1-A6AC-402A-8902-8B3ED5C49F37}"/>
              </a:ext>
            </a:extLst>
          </p:cNvPr>
          <p:cNvSpPr>
            <a:spLocks noGrp="1"/>
          </p:cNvSpPr>
          <p:nvPr>
            <p:ph type="body" sz="quarter" idx="32" hasCustomPrompt="1"/>
          </p:nvPr>
        </p:nvSpPr>
        <p:spPr>
          <a:xfrm>
            <a:off x="431800" y="1260000"/>
            <a:ext cx="11339513"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4837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956151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noProof="0"/>
              <a:t>Click to edit Master title style</a:t>
            </a:r>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10841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8" name="Rectangle 7">
            <a:extLst>
              <a:ext uri="{FF2B5EF4-FFF2-40B4-BE49-F238E27FC236}">
                <a16:creationId xmlns:a16="http://schemas.microsoft.com/office/drawing/2014/main" id="{4F288DC2-3F42-4428-976F-12A01EDDCF71}"/>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5" name="Rectangle 4">
            <a:extLst>
              <a:ext uri="{FF2B5EF4-FFF2-40B4-BE49-F238E27FC236}">
                <a16:creationId xmlns:a16="http://schemas.microsoft.com/office/drawing/2014/main" id="{0441AF21-4CD0-41EE-9AFD-29DF648CB610}"/>
              </a:ext>
            </a:extLst>
          </p:cNvPr>
          <p:cNvSpPr/>
          <p:nvPr userDrawn="1"/>
        </p:nvSpPr>
        <p:spPr>
          <a:xfrm>
            <a:off x="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567B-ADEF-C098-B553-30A0567AD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3C6A47-5914-544E-4022-C2DCEE2B59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9D6E8-16A6-148C-D9E1-217A0F25197D}"/>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503CC86A-D162-24C1-E9CB-797231E60473}"/>
              </a:ext>
            </a:extLst>
          </p:cNvPr>
          <p:cNvSpPr>
            <a:spLocks noGrp="1"/>
          </p:cNvSpPr>
          <p:nvPr>
            <p:ph type="ftr" sz="quarter" idx="11"/>
          </p:nvPr>
        </p:nvSpPr>
        <p:spPr/>
        <p:txBody>
          <a:body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7BF34677-FAB4-CCFE-4077-A8BCC70E01A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78097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7512-E985-1174-AF94-5BF6688CD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DF96-2A89-4F69-F053-81315E19C4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6CA949-2CF3-E7E4-F4A3-98F1BF9A83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7E5D63-4308-3271-C444-0FDE3D4B7B1E}"/>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6" name="Footer Placeholder 5">
            <a:extLst>
              <a:ext uri="{FF2B5EF4-FFF2-40B4-BE49-F238E27FC236}">
                <a16:creationId xmlns:a16="http://schemas.microsoft.com/office/drawing/2014/main" id="{99B76963-1B72-1154-0ABD-9D16D9EA5C2E}"/>
              </a:ext>
            </a:extLst>
          </p:cNvPr>
          <p:cNvSpPr>
            <a:spLocks noGrp="1"/>
          </p:cNvSpPr>
          <p:nvPr>
            <p:ph type="ftr" sz="quarter" idx="11"/>
          </p:nvPr>
        </p:nvSpPr>
        <p:spPr/>
        <p:txBody>
          <a:bodyPr/>
          <a:lstStyle/>
          <a:p>
            <a:r>
              <a:rPr lang="en-US" noProof="0"/>
              <a:t>Add a footer</a:t>
            </a:r>
            <a:endParaRPr lang="en-US" noProof="0" dirty="0"/>
          </a:p>
        </p:txBody>
      </p:sp>
      <p:sp>
        <p:nvSpPr>
          <p:cNvPr id="7" name="Slide Number Placeholder 6">
            <a:extLst>
              <a:ext uri="{FF2B5EF4-FFF2-40B4-BE49-F238E27FC236}">
                <a16:creationId xmlns:a16="http://schemas.microsoft.com/office/drawing/2014/main" id="{59CB5AB7-4D05-007E-1E5B-EDD78650E07E}"/>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70B20967-993C-6F88-B457-ED84E09147DE}"/>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9970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1982-1387-DAB6-2F2E-6D80AFDD67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EADB2-3E5D-99CC-21B2-5DF8BE5DB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2BB9-F7FA-5F65-0C79-6DC1423BF8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B94EE5-B00A-8631-4452-E6A6A0532A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80ED2-EB70-3B3A-A6EC-D313E5869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1CC23A-CAF2-95B4-5C51-07F766AD502A}"/>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8" name="Footer Placeholder 7">
            <a:extLst>
              <a:ext uri="{FF2B5EF4-FFF2-40B4-BE49-F238E27FC236}">
                <a16:creationId xmlns:a16="http://schemas.microsoft.com/office/drawing/2014/main" id="{72C394C5-2AF4-F1CE-7DBB-FE5B2A02CEC5}"/>
              </a:ext>
            </a:extLst>
          </p:cNvPr>
          <p:cNvSpPr>
            <a:spLocks noGrp="1"/>
          </p:cNvSpPr>
          <p:nvPr>
            <p:ph type="ftr" sz="quarter" idx="11"/>
          </p:nvPr>
        </p:nvSpPr>
        <p:spPr/>
        <p:txBody>
          <a:bodyPr/>
          <a:lstStyle/>
          <a:p>
            <a:r>
              <a:rPr lang="en-US" noProof="0"/>
              <a:t>Add a footer</a:t>
            </a:r>
            <a:endParaRPr lang="en-US" noProof="0" dirty="0"/>
          </a:p>
        </p:txBody>
      </p:sp>
      <p:sp>
        <p:nvSpPr>
          <p:cNvPr id="9" name="Slide Number Placeholder 8">
            <a:extLst>
              <a:ext uri="{FF2B5EF4-FFF2-40B4-BE49-F238E27FC236}">
                <a16:creationId xmlns:a16="http://schemas.microsoft.com/office/drawing/2014/main" id="{C7DC9B1F-2E62-F892-DF90-0710A5E6EC34}"/>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0" name="Rectangle 9">
            <a:extLst>
              <a:ext uri="{FF2B5EF4-FFF2-40B4-BE49-F238E27FC236}">
                <a16:creationId xmlns:a16="http://schemas.microsoft.com/office/drawing/2014/main" id="{8700942A-A886-CBBE-8F0B-DDB26FAC7877}"/>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7263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8A18-EFB2-8BE6-4CE6-66EC4D6716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1BC8D6-395F-99D8-8DF1-6B5C7707DF69}"/>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4" name="Footer Placeholder 3">
            <a:extLst>
              <a:ext uri="{FF2B5EF4-FFF2-40B4-BE49-F238E27FC236}">
                <a16:creationId xmlns:a16="http://schemas.microsoft.com/office/drawing/2014/main" id="{7B2EE450-29AF-FE84-C2EE-78E9A95A0A48}"/>
              </a:ext>
            </a:extLst>
          </p:cNvPr>
          <p:cNvSpPr>
            <a:spLocks noGrp="1"/>
          </p:cNvSpPr>
          <p:nvPr>
            <p:ph type="ftr" sz="quarter" idx="11"/>
          </p:nvPr>
        </p:nvSpPr>
        <p:spPr/>
        <p:txBody>
          <a:bodyPr/>
          <a:lstStyle/>
          <a:p>
            <a:r>
              <a:rPr lang="en-US" noProof="0"/>
              <a:t>Add a footer</a:t>
            </a:r>
            <a:endParaRPr lang="en-US" noProof="0" dirty="0"/>
          </a:p>
        </p:txBody>
      </p:sp>
      <p:sp>
        <p:nvSpPr>
          <p:cNvPr id="5" name="Slide Number Placeholder 4">
            <a:extLst>
              <a:ext uri="{FF2B5EF4-FFF2-40B4-BE49-F238E27FC236}">
                <a16:creationId xmlns:a16="http://schemas.microsoft.com/office/drawing/2014/main" id="{8FA13DE6-A5B5-3B90-A9F6-582B1537C876}"/>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6" name="Rectangle 5">
            <a:extLst>
              <a:ext uri="{FF2B5EF4-FFF2-40B4-BE49-F238E27FC236}">
                <a16:creationId xmlns:a16="http://schemas.microsoft.com/office/drawing/2014/main" id="{DDC92A9F-EB67-8B1D-D302-DFD40E886286}"/>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24646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AF44C-846B-7372-EF3B-87B439970FEF}"/>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3" name="Footer Placeholder 2">
            <a:extLst>
              <a:ext uri="{FF2B5EF4-FFF2-40B4-BE49-F238E27FC236}">
                <a16:creationId xmlns:a16="http://schemas.microsoft.com/office/drawing/2014/main" id="{5F8D2391-CEBC-A5EB-74D9-73EA66A20103}"/>
              </a:ext>
            </a:extLst>
          </p:cNvPr>
          <p:cNvSpPr>
            <a:spLocks noGrp="1"/>
          </p:cNvSpPr>
          <p:nvPr>
            <p:ph type="ftr" sz="quarter" idx="11"/>
          </p:nvPr>
        </p:nvSpPr>
        <p:spPr/>
        <p:txBody>
          <a:bodyPr/>
          <a:lstStyle/>
          <a:p>
            <a:r>
              <a:rPr lang="en-US" noProof="0"/>
              <a:t>Add a footer</a:t>
            </a:r>
            <a:endParaRPr lang="en-US" noProof="0" dirty="0"/>
          </a:p>
        </p:txBody>
      </p:sp>
      <p:sp>
        <p:nvSpPr>
          <p:cNvPr id="4" name="Slide Number Placeholder 3">
            <a:extLst>
              <a:ext uri="{FF2B5EF4-FFF2-40B4-BE49-F238E27FC236}">
                <a16:creationId xmlns:a16="http://schemas.microsoft.com/office/drawing/2014/main" id="{38240788-AA00-C910-10BD-BAC0B8EE2756}"/>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5" name="Rectangle 4">
            <a:extLst>
              <a:ext uri="{FF2B5EF4-FFF2-40B4-BE49-F238E27FC236}">
                <a16:creationId xmlns:a16="http://schemas.microsoft.com/office/drawing/2014/main" id="{2EEE8A87-BA27-A9A8-70BE-DD10B1D45CF3}"/>
              </a:ext>
            </a:extLst>
          </p:cNvPr>
          <p:cNvSpPr/>
          <p:nvPr userDrawn="1"/>
        </p:nvSpPr>
        <p:spPr>
          <a:xfrm>
            <a:off x="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3555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77ED-2360-72F0-934A-4C900A669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808A9-D87A-CBC0-6EF8-2E2535DD0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2B0C89-3A17-B13F-D21F-A22195A16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DD7E6-94C1-1DF1-EF84-25DEA2E20D06}"/>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6" name="Footer Placeholder 5">
            <a:extLst>
              <a:ext uri="{FF2B5EF4-FFF2-40B4-BE49-F238E27FC236}">
                <a16:creationId xmlns:a16="http://schemas.microsoft.com/office/drawing/2014/main" id="{162EB3A8-D79A-3351-20FB-A4A0021FB8FF}"/>
              </a:ext>
            </a:extLst>
          </p:cNvPr>
          <p:cNvSpPr>
            <a:spLocks noGrp="1"/>
          </p:cNvSpPr>
          <p:nvPr>
            <p:ph type="ftr" sz="quarter" idx="11"/>
          </p:nvPr>
        </p:nvSpPr>
        <p:spPr/>
        <p:txBody>
          <a:bodyPr/>
          <a:lstStyle/>
          <a:p>
            <a:r>
              <a:rPr lang="en-US" noProof="0"/>
              <a:t>Add a footer</a:t>
            </a:r>
            <a:endParaRPr lang="en-US" noProof="0" dirty="0"/>
          </a:p>
        </p:txBody>
      </p:sp>
      <p:sp>
        <p:nvSpPr>
          <p:cNvPr id="7" name="Slide Number Placeholder 6">
            <a:extLst>
              <a:ext uri="{FF2B5EF4-FFF2-40B4-BE49-F238E27FC236}">
                <a16:creationId xmlns:a16="http://schemas.microsoft.com/office/drawing/2014/main" id="{055C9613-A982-AAD4-E9C7-AED80D1FA94A}"/>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340140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7F3E-BBBF-12E9-A9E2-E253AD3EB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75E35-3154-A122-273E-5FA5606D6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FB9BD8-6BF0-235E-D209-3F411CF68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8DE5B-BB0A-6BC2-3A88-82AA020FA4F3}"/>
              </a:ext>
            </a:extLst>
          </p:cNvPr>
          <p:cNvSpPr>
            <a:spLocks noGrp="1"/>
          </p:cNvSpPr>
          <p:nvPr>
            <p:ph type="dt" sz="half" idx="10"/>
          </p:nvPr>
        </p:nvSpPr>
        <p:spPr/>
        <p:txBody>
          <a:bodyPr/>
          <a:lstStyle/>
          <a:p>
            <a:fld id="{6880C57A-8D02-4742-9DD7-8D73C2C90211}" type="datetimeFigureOut">
              <a:rPr lang="en-US" smtClean="0"/>
              <a:t>11/24/2025</a:t>
            </a:fld>
            <a:endParaRPr lang="en-US"/>
          </a:p>
        </p:txBody>
      </p:sp>
      <p:sp>
        <p:nvSpPr>
          <p:cNvPr id="6" name="Footer Placeholder 5">
            <a:extLst>
              <a:ext uri="{FF2B5EF4-FFF2-40B4-BE49-F238E27FC236}">
                <a16:creationId xmlns:a16="http://schemas.microsoft.com/office/drawing/2014/main" id="{BF0AA51D-6264-8872-11CC-1E2288C5E109}"/>
              </a:ext>
            </a:extLst>
          </p:cNvPr>
          <p:cNvSpPr>
            <a:spLocks noGrp="1"/>
          </p:cNvSpPr>
          <p:nvPr>
            <p:ph type="ftr" sz="quarter" idx="11"/>
          </p:nvPr>
        </p:nvSpPr>
        <p:spPr/>
        <p:txBody>
          <a:bodyPr/>
          <a:lstStyle/>
          <a:p>
            <a:r>
              <a:rPr lang="en-US" noProof="0"/>
              <a:t>Add a footer</a:t>
            </a:r>
            <a:endParaRPr lang="en-US" noProof="0" dirty="0"/>
          </a:p>
        </p:txBody>
      </p:sp>
      <p:sp>
        <p:nvSpPr>
          <p:cNvPr id="7" name="Slide Number Placeholder 6">
            <a:extLst>
              <a:ext uri="{FF2B5EF4-FFF2-40B4-BE49-F238E27FC236}">
                <a16:creationId xmlns:a16="http://schemas.microsoft.com/office/drawing/2014/main" id="{D36BBE34-D0FC-86A0-1291-03F4EDC0D2A2}"/>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872985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295F6-F038-E69E-E71D-A1AA476A3A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FD3D5-9AAA-029F-7D39-BA173939D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1D460-FF90-E2DF-9A31-5C3164572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0C57A-8D02-4742-9DD7-8D73C2C90211}" type="datetimeFigureOut">
              <a:rPr lang="en-US" smtClean="0"/>
              <a:t>11/24/2025</a:t>
            </a:fld>
            <a:endParaRPr lang="en-US"/>
          </a:p>
        </p:txBody>
      </p:sp>
      <p:sp>
        <p:nvSpPr>
          <p:cNvPr id="5" name="Footer Placeholder 4">
            <a:extLst>
              <a:ext uri="{FF2B5EF4-FFF2-40B4-BE49-F238E27FC236}">
                <a16:creationId xmlns:a16="http://schemas.microsoft.com/office/drawing/2014/main" id="{6E370418-3D98-5C79-F0AC-F5E373E97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Add a footer</a:t>
            </a:r>
            <a:endParaRPr lang="en-US" noProof="0" dirty="0"/>
          </a:p>
        </p:txBody>
      </p:sp>
      <p:sp>
        <p:nvSpPr>
          <p:cNvPr id="6" name="Slide Number Placeholder 5">
            <a:extLst>
              <a:ext uri="{FF2B5EF4-FFF2-40B4-BE49-F238E27FC236}">
                <a16:creationId xmlns:a16="http://schemas.microsoft.com/office/drawing/2014/main" id="{E528F40B-4D95-854F-314F-54CDBE099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51A1E-902D-48AF-9020-955120F399B6}" type="slidenum">
              <a:rPr lang="en-US" noProof="0" smtClean="0"/>
              <a:pPr/>
              <a:t>‹#›</a:t>
            </a:fld>
            <a:endParaRPr lang="en-US" noProof="0" dirty="0"/>
          </a:p>
        </p:txBody>
      </p:sp>
      <p:sp>
        <p:nvSpPr>
          <p:cNvPr id="7" name="Rectangle 6">
            <a:extLst>
              <a:ext uri="{FF2B5EF4-FFF2-40B4-BE49-F238E27FC236}">
                <a16:creationId xmlns:a16="http://schemas.microsoft.com/office/drawing/2014/main" id="{9F9ED971-AB24-5A3C-04FA-F3A71E7ED83D}"/>
              </a:ext>
            </a:extLst>
          </p:cNvPr>
          <p:cNvSpPr/>
          <p:nvPr userDrawn="1"/>
        </p:nvSpPr>
        <p:spPr>
          <a:xfrm>
            <a:off x="12146281" y="6355370"/>
            <a:ext cx="45719" cy="368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Picture 7"/>
          <p:cNvPicPr>
            <a:picLocks noChangeAspect="1"/>
          </p:cNvPicPr>
          <p:nvPr userDrawn="1"/>
        </p:nvPicPr>
        <p:blipFill>
          <a:blip r:embed="rId30"/>
          <a:stretch>
            <a:fillRect/>
          </a:stretch>
        </p:blipFill>
        <p:spPr>
          <a:xfrm>
            <a:off x="9222376" y="365125"/>
            <a:ext cx="2425951" cy="3150492"/>
          </a:xfrm>
          <a:prstGeom prst="rect">
            <a:avLst/>
          </a:prstGeom>
        </p:spPr>
      </p:pic>
    </p:spTree>
    <p:extLst>
      <p:ext uri="{BB962C8B-B14F-4D97-AF65-F5344CB8AC3E}">
        <p14:creationId xmlns:p14="http://schemas.microsoft.com/office/powerpoint/2010/main" val="8308910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69" r:id="rId18"/>
    <p:sldLayoutId id="2147483659" r:id="rId19"/>
    <p:sldLayoutId id="2147483660" r:id="rId20"/>
    <p:sldLayoutId id="2147483650" r:id="rId21"/>
    <p:sldLayoutId id="2147483652" r:id="rId22"/>
    <p:sldLayoutId id="2147483656" r:id="rId23"/>
    <p:sldLayoutId id="2147483657" r:id="rId24"/>
    <p:sldLayoutId id="2147483674" r:id="rId25"/>
    <p:sldLayoutId id="2147483675" r:id="rId26"/>
    <p:sldLayoutId id="2147483654" r:id="rId27"/>
    <p:sldLayoutId id="2147483655"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2705235" y="4705474"/>
            <a:ext cx="5124443" cy="999487"/>
          </a:xfrm>
        </p:spPr>
        <p:txBody>
          <a:bodyPr/>
          <a:lstStyle/>
          <a:p>
            <a:pPr algn="ctr"/>
            <a:r>
              <a:rPr lang="en-US" dirty="0"/>
              <a:t>S.Annamalai, </a:t>
            </a:r>
            <a:r>
              <a:rPr lang="en-US" dirty="0" smtClean="0"/>
              <a:t>Head- </a:t>
            </a:r>
            <a:r>
              <a:rPr lang="en-US" dirty="0" smtClean="0"/>
              <a:t>ESG</a:t>
            </a:r>
            <a:endParaRPr lang="en-US" dirty="0"/>
          </a:p>
        </p:txBody>
      </p:sp>
      <p:sp>
        <p:nvSpPr>
          <p:cNvPr id="7" name="TextBox 6">
            <a:extLst>
              <a:ext uri="{FF2B5EF4-FFF2-40B4-BE49-F238E27FC236}">
                <a16:creationId xmlns:a16="http://schemas.microsoft.com/office/drawing/2014/main" id="{F17D5BEA-7B5C-4087-A234-BD9CF792A461}"/>
              </a:ext>
            </a:extLst>
          </p:cNvPr>
          <p:cNvSpPr txBox="1"/>
          <p:nvPr/>
        </p:nvSpPr>
        <p:spPr>
          <a:xfrm>
            <a:off x="2334128" y="1564898"/>
            <a:ext cx="5495550" cy="283461"/>
          </a:xfrm>
          <a:prstGeom prst="rect">
            <a:avLst/>
          </a:prstGeom>
          <a:noFill/>
        </p:spPr>
        <p:txBody>
          <a:bodyPr wrap="square" tIns="108000" rtlCol="0">
            <a:spAutoFit/>
          </a:bodyPr>
          <a:lstStyle/>
          <a:p>
            <a:pPr algn="ctr">
              <a:lnSpc>
                <a:spcPts val="1000"/>
              </a:lnSpc>
            </a:pPr>
            <a:r>
              <a:rPr lang="en-US" sz="2400" spc="300" dirty="0" smtClean="0">
                <a:solidFill>
                  <a:schemeClr val="tx1">
                    <a:lumMod val="75000"/>
                    <a:lumOff val="25000"/>
                  </a:schemeClr>
                </a:solidFill>
                <a:latin typeface="Gloucester MT Extra Condensed" panose="02030808020601010101" pitchFamily="18" charset="0"/>
              </a:rPr>
              <a:t>ESG INDUCTION TRAINING</a:t>
            </a:r>
            <a:endParaRPr lang="en-US" sz="2400" spc="300" baseline="0" dirty="0">
              <a:solidFill>
                <a:schemeClr val="tx1">
                  <a:lumMod val="75000"/>
                  <a:lumOff val="25000"/>
                </a:schemeClr>
              </a:solidFill>
              <a:latin typeface="Gloucester MT Extra Condensed" panose="02030808020601010101" pitchFamily="18" charset="0"/>
            </a:endParaRPr>
          </a:p>
        </p:txBody>
      </p:sp>
      <p:cxnSp>
        <p:nvCxnSpPr>
          <p:cNvPr id="8" name="Straight Connector 7">
            <a:extLst>
              <a:ext uri="{FF2B5EF4-FFF2-40B4-BE49-F238E27FC236}">
                <a16:creationId xmlns:a16="http://schemas.microsoft.com/office/drawing/2014/main" id="{650C75AF-B979-4F50-A452-B42AF6171860}"/>
              </a:ext>
              <a:ext uri="{C183D7F6-B498-43B3-948B-1728B52AA6E4}">
                <adec:decorative xmlns="" xmlns:adec="http://schemas.microsoft.com/office/drawing/2017/decorative" val="1"/>
              </a:ext>
            </a:extLst>
          </p:cNvPr>
          <p:cNvCxnSpPr>
            <a:cxnSpLocks/>
          </p:cNvCxnSpPr>
          <p:nvPr/>
        </p:nvCxnSpPr>
        <p:spPr>
          <a:xfrm>
            <a:off x="2705235" y="2468081"/>
            <a:ext cx="5124443" cy="31929"/>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7890327" y="1450110"/>
            <a:ext cx="3825570" cy="3389746"/>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A91C9F-7DC6-7F97-652E-599D19ECC57D}"/>
              </a:ext>
            </a:extLst>
          </p:cNvPr>
          <p:cNvSpPr>
            <a:spLocks noGrp="1"/>
          </p:cNvSpPr>
          <p:nvPr>
            <p:ph type="title"/>
          </p:nvPr>
        </p:nvSpPr>
        <p:spPr/>
        <p:txBody>
          <a:bodyPr>
            <a:normAutofit/>
          </a:bodyPr>
          <a:lstStyle/>
          <a:p>
            <a:r>
              <a:rPr lang="en-US" sz="4000" b="1" dirty="0" smtClean="0">
                <a:latin typeface="Book Antiqua" panose="02040602050305030304" pitchFamily="18" charset="0"/>
                <a:cs typeface="Times New Roman" panose="02020603050405020304" pitchFamily="18" charset="0"/>
              </a:rPr>
              <a:t>Key ESG Legislative Requirements</a:t>
            </a:r>
            <a:endParaRPr lang="en-US" sz="4000" dirty="0"/>
          </a:p>
        </p:txBody>
      </p:sp>
      <p:sp>
        <p:nvSpPr>
          <p:cNvPr id="9" name="Content Placeholder 8">
            <a:extLst>
              <a:ext uri="{FF2B5EF4-FFF2-40B4-BE49-F238E27FC236}">
                <a16:creationId xmlns:a16="http://schemas.microsoft.com/office/drawing/2014/main" id="{E52A5C4B-796F-EBAC-2272-2AD65B5F8982}"/>
              </a:ext>
            </a:extLst>
          </p:cNvPr>
          <p:cNvSpPr>
            <a:spLocks noGrp="1"/>
          </p:cNvSpPr>
          <p:nvPr>
            <p:ph idx="1"/>
          </p:nvPr>
        </p:nvSpPr>
        <p:spPr/>
        <p:txBody>
          <a:bodyPr/>
          <a:lstStyle/>
          <a:p>
            <a:pPr marR="0" indent="0" algn="just">
              <a:lnSpc>
                <a:spcPct val="107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lide Number Placeholder 6">
            <a:extLst>
              <a:ext uri="{FF2B5EF4-FFF2-40B4-BE49-F238E27FC236}">
                <a16:creationId xmlns:a16="http://schemas.microsoft.com/office/drawing/2014/main" id="{D198D03D-D2A8-9A18-C0DC-B08B087CCA65}"/>
              </a:ext>
            </a:extLst>
          </p:cNvPr>
          <p:cNvSpPr>
            <a:spLocks noGrp="1"/>
          </p:cNvSpPr>
          <p:nvPr>
            <p:ph type="sldNum" sz="quarter" idx="12"/>
          </p:nvPr>
        </p:nvSpPr>
        <p:spPr/>
        <p:txBody>
          <a:bodyPr/>
          <a:lstStyle/>
          <a:p>
            <a:fld id="{19B51A1E-902D-48AF-9020-955120F399B6}" type="slidenum">
              <a:rPr lang="en-US" noProof="0" smtClean="0"/>
              <a:pPr/>
              <a:t>10</a:t>
            </a:fld>
            <a:endParaRPr lang="en-US" noProof="0" dirty="0"/>
          </a:p>
        </p:txBody>
      </p:sp>
      <p:sp>
        <p:nvSpPr>
          <p:cNvPr id="3" name="Rectangle 2"/>
          <p:cNvSpPr/>
          <p:nvPr/>
        </p:nvSpPr>
        <p:spPr>
          <a:xfrm>
            <a:off x="691242" y="1825625"/>
            <a:ext cx="8746671" cy="4154984"/>
          </a:xfrm>
          <a:prstGeom prst="rect">
            <a:avLst/>
          </a:prstGeom>
        </p:spPr>
        <p:txBody>
          <a:bodyPr wrap="square">
            <a:spAutoFit/>
          </a:bodyPr>
          <a:lstStyle/>
          <a:p>
            <a:pPr marL="342900" indent="-342900" algn="just">
              <a:buFont typeface="Wingdings" panose="05000000000000000000" pitchFamily="2" charset="2"/>
              <a:buChar char="q"/>
            </a:pPr>
            <a:r>
              <a:rPr lang="en-US" sz="2400" dirty="0">
                <a:solidFill>
                  <a:srgbClr val="001D35"/>
                </a:solidFill>
                <a:latin typeface="Google Sans"/>
              </a:rPr>
              <a:t>In India, ESG (Environmental, Social, and Governance) legal requirements are primarily governed by the Securities and Exchange Board of India (SEBI) </a:t>
            </a:r>
            <a:endParaRPr lang="en-US" sz="2400" dirty="0" smtClean="0">
              <a:solidFill>
                <a:srgbClr val="001D35"/>
              </a:solidFill>
              <a:latin typeface="Google Sans"/>
            </a:endParaRPr>
          </a:p>
          <a:p>
            <a:pPr marL="342900" indent="-342900" algn="just">
              <a:buFont typeface="Wingdings" panose="05000000000000000000" pitchFamily="2" charset="2"/>
              <a:buChar char="q"/>
            </a:pPr>
            <a:r>
              <a:rPr lang="en-US" sz="2400" dirty="0" smtClean="0">
                <a:solidFill>
                  <a:srgbClr val="001D35"/>
                </a:solidFill>
                <a:latin typeface="Google Sans"/>
              </a:rPr>
              <a:t>Applicable regulations</a:t>
            </a:r>
            <a:r>
              <a:rPr lang="en-US" sz="2400" dirty="0">
                <a:solidFill>
                  <a:srgbClr val="001D35"/>
                </a:solidFill>
                <a:latin typeface="Google Sans"/>
              </a:rPr>
              <a:t>, including the Companies Act 2013 and the Listing Obligations and Disclosure Requirements, which mandate certain ESG disclosures for listed </a:t>
            </a:r>
            <a:r>
              <a:rPr lang="en-US" sz="2400" dirty="0" smtClean="0">
                <a:solidFill>
                  <a:srgbClr val="001D35"/>
                </a:solidFill>
                <a:latin typeface="Google Sans"/>
              </a:rPr>
              <a:t>companies.</a:t>
            </a:r>
          </a:p>
          <a:p>
            <a:pPr marL="342900" indent="-342900" algn="just">
              <a:buFont typeface="Wingdings" panose="05000000000000000000" pitchFamily="2" charset="2"/>
              <a:buChar char="q"/>
            </a:pPr>
            <a:r>
              <a:rPr lang="en-US" sz="2400" dirty="0" smtClean="0">
                <a:solidFill>
                  <a:srgbClr val="001D35"/>
                </a:solidFill>
                <a:latin typeface="Google Sans"/>
              </a:rPr>
              <a:t>Focusing </a:t>
            </a:r>
            <a:r>
              <a:rPr lang="en-US" sz="2400" dirty="0">
                <a:solidFill>
                  <a:srgbClr val="001D35"/>
                </a:solidFill>
                <a:latin typeface="Google Sans"/>
              </a:rPr>
              <a:t>on environmental impact, social responsibility, and corporate governance practices; there is no single dedicated ESG law, but rather a framework built across different regulations.</a:t>
            </a:r>
            <a:endParaRPr lang="en-IN" sz="2400" dirty="0"/>
          </a:p>
        </p:txBody>
      </p:sp>
    </p:spTree>
    <p:extLst>
      <p:ext uri="{BB962C8B-B14F-4D97-AF65-F5344CB8AC3E}">
        <p14:creationId xmlns:p14="http://schemas.microsoft.com/office/powerpoint/2010/main" val="182398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A91C9F-7DC6-7F97-652E-599D19ECC57D}"/>
              </a:ext>
            </a:extLst>
          </p:cNvPr>
          <p:cNvSpPr>
            <a:spLocks noGrp="1"/>
          </p:cNvSpPr>
          <p:nvPr>
            <p:ph type="title"/>
          </p:nvPr>
        </p:nvSpPr>
        <p:spPr>
          <a:xfrm>
            <a:off x="838200" y="365125"/>
            <a:ext cx="8795328" cy="1325563"/>
          </a:xfrm>
        </p:spPr>
        <p:txBody>
          <a:bodyPr>
            <a:normAutofit/>
          </a:bodyPr>
          <a:lstStyle/>
          <a:p>
            <a:r>
              <a:rPr lang="en-US" sz="4000" b="1" dirty="0" smtClean="0">
                <a:latin typeface="Book Antiqua" panose="02040602050305030304" pitchFamily="18" charset="0"/>
                <a:cs typeface="Times New Roman" panose="02020603050405020304" pitchFamily="18" charset="0"/>
              </a:rPr>
              <a:t>Key ESG Legislative Requirements</a:t>
            </a:r>
            <a:endParaRPr lang="en-US" sz="4000" dirty="0"/>
          </a:p>
        </p:txBody>
      </p:sp>
      <p:sp>
        <p:nvSpPr>
          <p:cNvPr id="9" name="Content Placeholder 8">
            <a:extLst>
              <a:ext uri="{FF2B5EF4-FFF2-40B4-BE49-F238E27FC236}">
                <a16:creationId xmlns:a16="http://schemas.microsoft.com/office/drawing/2014/main" id="{E52A5C4B-796F-EBAC-2272-2AD65B5F8982}"/>
              </a:ext>
            </a:extLst>
          </p:cNvPr>
          <p:cNvSpPr>
            <a:spLocks noGrp="1"/>
          </p:cNvSpPr>
          <p:nvPr>
            <p:ph idx="1"/>
          </p:nvPr>
        </p:nvSpPr>
        <p:spPr>
          <a:xfrm>
            <a:off x="838200" y="1467816"/>
            <a:ext cx="10515600" cy="4351338"/>
          </a:xfrm>
        </p:spPr>
        <p:txBody>
          <a:bodyPr/>
          <a:lstStyle/>
          <a:p>
            <a:pPr marR="0" indent="0" algn="just">
              <a:lnSpc>
                <a:spcPct val="107000"/>
              </a:lnSpc>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lide Number Placeholder 6">
            <a:extLst>
              <a:ext uri="{FF2B5EF4-FFF2-40B4-BE49-F238E27FC236}">
                <a16:creationId xmlns:a16="http://schemas.microsoft.com/office/drawing/2014/main" id="{D198D03D-D2A8-9A18-C0DC-B08B087CCA65}"/>
              </a:ext>
            </a:extLst>
          </p:cNvPr>
          <p:cNvSpPr>
            <a:spLocks noGrp="1"/>
          </p:cNvSpPr>
          <p:nvPr>
            <p:ph type="sldNum" sz="quarter" idx="12"/>
          </p:nvPr>
        </p:nvSpPr>
        <p:spPr/>
        <p:txBody>
          <a:bodyPr/>
          <a:lstStyle/>
          <a:p>
            <a:fld id="{19B51A1E-902D-48AF-9020-955120F399B6}" type="slidenum">
              <a:rPr lang="en-US" noProof="0" smtClean="0"/>
              <a:pPr/>
              <a:t>11</a:t>
            </a:fld>
            <a:endParaRPr lang="en-US" noProof="0" dirty="0"/>
          </a:p>
        </p:txBody>
      </p:sp>
      <p:pic>
        <p:nvPicPr>
          <p:cNvPr id="2" name="Picture 1"/>
          <p:cNvPicPr>
            <a:picLocks noChangeAspect="1"/>
          </p:cNvPicPr>
          <p:nvPr/>
        </p:nvPicPr>
        <p:blipFill>
          <a:blip r:embed="rId2"/>
          <a:stretch>
            <a:fillRect/>
          </a:stretch>
        </p:blipFill>
        <p:spPr>
          <a:xfrm>
            <a:off x="261008" y="1858652"/>
            <a:ext cx="9372520" cy="4229100"/>
          </a:xfrm>
          <a:prstGeom prst="rect">
            <a:avLst/>
          </a:prstGeom>
        </p:spPr>
      </p:pic>
    </p:spTree>
    <p:extLst>
      <p:ext uri="{BB962C8B-B14F-4D97-AF65-F5344CB8AC3E}">
        <p14:creationId xmlns:p14="http://schemas.microsoft.com/office/powerpoint/2010/main" val="376984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ESG in India</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12</a:t>
            </a:fld>
            <a:endParaRPr lang="en-US" noProof="0" dirty="0"/>
          </a:p>
        </p:txBody>
      </p:sp>
      <p:pic>
        <p:nvPicPr>
          <p:cNvPr id="7" name="Content Placeholder 6"/>
          <p:cNvPicPr>
            <a:picLocks noGrp="1" noChangeAspect="1"/>
          </p:cNvPicPr>
          <p:nvPr>
            <p:ph idx="1"/>
          </p:nvPr>
        </p:nvPicPr>
        <p:blipFill>
          <a:blip r:embed="rId2"/>
          <a:stretch>
            <a:fillRect/>
          </a:stretch>
        </p:blipFill>
        <p:spPr>
          <a:xfrm>
            <a:off x="838200" y="1896269"/>
            <a:ext cx="9056914" cy="3965688"/>
          </a:xfrm>
          <a:prstGeom prst="rect">
            <a:avLst/>
          </a:prstGeom>
        </p:spPr>
      </p:pic>
    </p:spTree>
    <p:extLst>
      <p:ext uri="{BB962C8B-B14F-4D97-AF65-F5344CB8AC3E}">
        <p14:creationId xmlns:p14="http://schemas.microsoft.com/office/powerpoint/2010/main" val="2776174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103EA6-AA57-B4AC-7D09-0A6EE88C6E92}"/>
              </a:ext>
            </a:extLst>
          </p:cNvPr>
          <p:cNvSpPr>
            <a:spLocks noGrp="1"/>
          </p:cNvSpPr>
          <p:nvPr>
            <p:ph type="sldNum" sz="quarter" idx="11"/>
          </p:nvPr>
        </p:nvSpPr>
        <p:spPr/>
        <p:txBody>
          <a:bodyPr/>
          <a:lstStyle/>
          <a:p>
            <a:fld id="{19B51A1E-902D-48AF-9020-955120F399B6}" type="slidenum">
              <a:rPr lang="en-US" noProof="0" smtClean="0"/>
              <a:pPr/>
              <a:t>13</a:t>
            </a:fld>
            <a:endParaRPr lang="en-US" noProof="0" dirty="0"/>
          </a:p>
        </p:txBody>
      </p:sp>
      <p:sp>
        <p:nvSpPr>
          <p:cNvPr id="4" name="Title 3">
            <a:extLst>
              <a:ext uri="{FF2B5EF4-FFF2-40B4-BE49-F238E27FC236}">
                <a16:creationId xmlns:a16="http://schemas.microsoft.com/office/drawing/2014/main" id="{5A69672C-845D-C0C5-5E0A-1EE740B61266}"/>
              </a:ext>
            </a:extLst>
          </p:cNvPr>
          <p:cNvSpPr>
            <a:spLocks noGrp="1"/>
          </p:cNvSpPr>
          <p:nvPr>
            <p:ph type="title"/>
          </p:nvPr>
        </p:nvSpPr>
        <p:spPr>
          <a:xfrm>
            <a:off x="516835" y="432000"/>
            <a:ext cx="8594508" cy="695740"/>
          </a:xfrm>
        </p:spPr>
        <p:txBody>
          <a:bodyPr>
            <a:normAutofit/>
          </a:bodyPr>
          <a:lstStyle/>
          <a:p>
            <a:pPr algn="ctr"/>
            <a:r>
              <a:rPr lang="en-US" dirty="0" smtClean="0">
                <a:latin typeface="Book Antiqua" panose="02040602050305030304" pitchFamily="18" charset="0"/>
              </a:rPr>
              <a:t>Global ESG Scores-2023</a:t>
            </a:r>
            <a:endParaRPr lang="en-US" dirty="0">
              <a:latin typeface="Book Antiqua" panose="02040602050305030304" pitchFamily="18" charset="0"/>
            </a:endParaRPr>
          </a:p>
        </p:txBody>
      </p:sp>
      <p:pic>
        <p:nvPicPr>
          <p:cNvPr id="5" name="Content Placeholder 4"/>
          <p:cNvPicPr>
            <a:picLocks noGrp="1" noChangeAspect="1"/>
          </p:cNvPicPr>
          <p:nvPr>
            <p:ph sz="half" idx="1"/>
          </p:nvPr>
        </p:nvPicPr>
        <p:blipFill>
          <a:blip r:embed="rId2"/>
          <a:stretch>
            <a:fillRect/>
          </a:stretch>
        </p:blipFill>
        <p:spPr>
          <a:xfrm>
            <a:off x="141277" y="1915273"/>
            <a:ext cx="9345623" cy="3921595"/>
          </a:xfrm>
          <a:prstGeom prst="rect">
            <a:avLst/>
          </a:prstGeom>
        </p:spPr>
      </p:pic>
      <p:sp>
        <p:nvSpPr>
          <p:cNvPr id="10" name="object 4"/>
          <p:cNvSpPr txBox="1"/>
          <p:nvPr/>
        </p:nvSpPr>
        <p:spPr>
          <a:xfrm>
            <a:off x="141277" y="6065565"/>
            <a:ext cx="9345624" cy="581569"/>
          </a:xfrm>
          <a:prstGeom prst="rect">
            <a:avLst/>
          </a:prstGeom>
          <a:solidFill>
            <a:srgbClr val="C55A11"/>
          </a:solidFill>
          <a:ln w="12192">
            <a:solidFill>
              <a:srgbClr val="2E528F"/>
            </a:solidFill>
          </a:ln>
        </p:spPr>
        <p:txBody>
          <a:bodyPr vert="horz" wrap="square" lIns="0" tIns="27305" rIns="0" bIns="0" rtlCol="0">
            <a:spAutoFit/>
          </a:bodyPr>
          <a:lstStyle/>
          <a:p>
            <a:pPr marL="1193165" marR="1187450" indent="12065" algn="ctr">
              <a:lnSpc>
                <a:spcPct val="100000"/>
              </a:lnSpc>
              <a:spcBef>
                <a:spcPts val="215"/>
              </a:spcBef>
            </a:pPr>
            <a:r>
              <a:rPr dirty="0">
                <a:solidFill>
                  <a:srgbClr val="FFFFFF"/>
                </a:solidFill>
                <a:latin typeface="Book Antiqua" panose="02040602050305030304" pitchFamily="18" charset="0"/>
                <a:cs typeface="Carlito"/>
              </a:rPr>
              <a:t>U.S.A.</a:t>
            </a:r>
            <a:r>
              <a:rPr spc="-4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ranks</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39</a:t>
            </a:r>
            <a:r>
              <a:rPr spc="-4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with</a:t>
            </a:r>
            <a:r>
              <a:rPr spc="-4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a</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score</a:t>
            </a:r>
            <a:r>
              <a:rPr spc="-4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of</a:t>
            </a:r>
            <a:r>
              <a:rPr spc="-40" dirty="0">
                <a:solidFill>
                  <a:srgbClr val="FFFFFF"/>
                </a:solidFill>
                <a:latin typeface="Book Antiqua" panose="02040602050305030304" pitchFamily="18" charset="0"/>
                <a:cs typeface="Carlito"/>
              </a:rPr>
              <a:t> </a:t>
            </a:r>
            <a:r>
              <a:rPr spc="-10" dirty="0">
                <a:solidFill>
                  <a:srgbClr val="FFFFFF"/>
                </a:solidFill>
                <a:latin typeface="Book Antiqua" panose="02040602050305030304" pitchFamily="18" charset="0"/>
                <a:cs typeface="Carlito"/>
              </a:rPr>
              <a:t>75.91 </a:t>
            </a:r>
            <a:r>
              <a:rPr dirty="0">
                <a:solidFill>
                  <a:srgbClr val="FFFFFF"/>
                </a:solidFill>
                <a:latin typeface="Book Antiqua" panose="02040602050305030304" pitchFamily="18" charset="0"/>
                <a:cs typeface="Carlito"/>
              </a:rPr>
              <a:t>India</a:t>
            </a:r>
            <a:r>
              <a:rPr spc="-5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ranks</a:t>
            </a:r>
            <a:r>
              <a:rPr spc="-2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112</a:t>
            </a:r>
            <a:r>
              <a:rPr spc="-35"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with</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a</a:t>
            </a:r>
            <a:r>
              <a:rPr spc="-25"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score</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of</a:t>
            </a:r>
            <a:r>
              <a:rPr spc="-20" dirty="0">
                <a:solidFill>
                  <a:srgbClr val="FFFFFF"/>
                </a:solidFill>
                <a:latin typeface="Book Antiqua" panose="02040602050305030304" pitchFamily="18" charset="0"/>
                <a:cs typeface="Carlito"/>
              </a:rPr>
              <a:t> </a:t>
            </a:r>
            <a:r>
              <a:rPr spc="-10" dirty="0">
                <a:solidFill>
                  <a:srgbClr val="FFFFFF"/>
                </a:solidFill>
                <a:latin typeface="Book Antiqua" panose="02040602050305030304" pitchFamily="18" charset="0"/>
                <a:cs typeface="Carlito"/>
              </a:rPr>
              <a:t>63.45 </a:t>
            </a:r>
            <a:r>
              <a:rPr dirty="0">
                <a:solidFill>
                  <a:srgbClr val="FFFFFF"/>
                </a:solidFill>
                <a:latin typeface="Book Antiqua" panose="02040602050305030304" pitchFamily="18" charset="0"/>
                <a:cs typeface="Carlito"/>
              </a:rPr>
              <a:t>(up</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9</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places</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from</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rank</a:t>
            </a:r>
            <a:r>
              <a:rPr spc="-2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121</a:t>
            </a:r>
            <a:r>
              <a:rPr spc="-30" dirty="0">
                <a:solidFill>
                  <a:srgbClr val="FFFFFF"/>
                </a:solidFill>
                <a:latin typeface="Book Antiqua" panose="02040602050305030304" pitchFamily="18" charset="0"/>
                <a:cs typeface="Carlito"/>
              </a:rPr>
              <a:t> </a:t>
            </a:r>
            <a:r>
              <a:rPr dirty="0">
                <a:solidFill>
                  <a:srgbClr val="FFFFFF"/>
                </a:solidFill>
                <a:latin typeface="Book Antiqua" panose="02040602050305030304" pitchFamily="18" charset="0"/>
                <a:cs typeface="Carlito"/>
              </a:rPr>
              <a:t>in</a:t>
            </a:r>
            <a:r>
              <a:rPr spc="-30" dirty="0">
                <a:solidFill>
                  <a:srgbClr val="FFFFFF"/>
                </a:solidFill>
                <a:latin typeface="Book Antiqua" panose="02040602050305030304" pitchFamily="18" charset="0"/>
                <a:cs typeface="Carlito"/>
              </a:rPr>
              <a:t> </a:t>
            </a:r>
            <a:r>
              <a:rPr spc="-10" dirty="0">
                <a:solidFill>
                  <a:srgbClr val="FFFFFF"/>
                </a:solidFill>
                <a:latin typeface="Book Antiqua" panose="02040602050305030304" pitchFamily="18" charset="0"/>
                <a:cs typeface="Carlito"/>
              </a:rPr>
              <a:t>2021)</a:t>
            </a:r>
            <a:endParaRPr dirty="0">
              <a:latin typeface="Book Antiqua" panose="02040602050305030304" pitchFamily="18" charset="0"/>
              <a:cs typeface="Carlito"/>
            </a:endParaRPr>
          </a:p>
        </p:txBody>
      </p:sp>
    </p:spTree>
    <p:extLst>
      <p:ext uri="{BB962C8B-B14F-4D97-AF65-F5344CB8AC3E}">
        <p14:creationId xmlns:p14="http://schemas.microsoft.com/office/powerpoint/2010/main" val="276484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345463-46D6-7DE9-A05D-6D64C26231DB}"/>
              </a:ext>
            </a:extLst>
          </p:cNvPr>
          <p:cNvSpPr>
            <a:spLocks noGrp="1"/>
          </p:cNvSpPr>
          <p:nvPr>
            <p:ph type="sldNum" sz="quarter" idx="11"/>
          </p:nvPr>
        </p:nvSpPr>
        <p:spPr/>
        <p:txBody>
          <a:bodyPr/>
          <a:lstStyle/>
          <a:p>
            <a:fld id="{19B51A1E-902D-48AF-9020-955120F399B6}" type="slidenum">
              <a:rPr lang="en-US" noProof="0" smtClean="0"/>
              <a:pPr/>
              <a:t>14</a:t>
            </a:fld>
            <a:endParaRPr lang="en-US" noProof="0" dirty="0"/>
          </a:p>
        </p:txBody>
      </p:sp>
      <p:sp>
        <p:nvSpPr>
          <p:cNvPr id="4" name="Title 3">
            <a:extLst>
              <a:ext uri="{FF2B5EF4-FFF2-40B4-BE49-F238E27FC236}">
                <a16:creationId xmlns:a16="http://schemas.microsoft.com/office/drawing/2014/main" id="{42CE458B-A124-972E-06BE-CE59A60E9E40}"/>
              </a:ext>
            </a:extLst>
          </p:cNvPr>
          <p:cNvSpPr>
            <a:spLocks noGrp="1"/>
          </p:cNvSpPr>
          <p:nvPr>
            <p:ph type="title"/>
          </p:nvPr>
        </p:nvSpPr>
        <p:spPr>
          <a:xfrm>
            <a:off x="516835" y="432000"/>
            <a:ext cx="9280308" cy="695740"/>
          </a:xfrm>
        </p:spPr>
        <p:txBody>
          <a:bodyPr>
            <a:normAutofit/>
          </a:bodyPr>
          <a:lstStyle/>
          <a:p>
            <a:r>
              <a:rPr lang="en-US" dirty="0" smtClean="0">
                <a:latin typeface="Book Antiqua" panose="02040602050305030304" pitchFamily="18" charset="0"/>
              </a:rPr>
              <a:t>Statewide ESG Scores 2023</a:t>
            </a:r>
            <a:endParaRPr lang="en-US" dirty="0">
              <a:latin typeface="Book Antiqua" panose="02040602050305030304" pitchFamily="18" charset="0"/>
            </a:endParaRPr>
          </a:p>
        </p:txBody>
      </p:sp>
      <p:pic>
        <p:nvPicPr>
          <p:cNvPr id="5" name="Content Placeholder 4"/>
          <p:cNvPicPr>
            <a:picLocks noGrp="1" noChangeAspect="1"/>
          </p:cNvPicPr>
          <p:nvPr>
            <p:ph sz="half" idx="1"/>
          </p:nvPr>
        </p:nvPicPr>
        <p:blipFill>
          <a:blip r:embed="rId2"/>
          <a:stretch>
            <a:fillRect/>
          </a:stretch>
        </p:blipFill>
        <p:spPr>
          <a:xfrm>
            <a:off x="268801" y="1801091"/>
            <a:ext cx="9170764" cy="3668980"/>
          </a:xfrm>
          <a:prstGeom prst="rect">
            <a:avLst/>
          </a:prstGeom>
        </p:spPr>
      </p:pic>
    </p:spTree>
    <p:extLst>
      <p:ext uri="{BB962C8B-B14F-4D97-AF65-F5344CB8AC3E}">
        <p14:creationId xmlns:p14="http://schemas.microsoft.com/office/powerpoint/2010/main" val="221392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06400" y="1422523"/>
            <a:ext cx="9116291" cy="4442568"/>
          </a:xfrm>
          <a:prstGeom prst="rect">
            <a:avLst/>
          </a:prstGeom>
        </p:spPr>
      </p:pic>
      <p:sp>
        <p:nvSpPr>
          <p:cNvPr id="3" name="Slide Number Placeholder 2">
            <a:extLst>
              <a:ext uri="{FF2B5EF4-FFF2-40B4-BE49-F238E27FC236}">
                <a16:creationId xmlns:a16="http://schemas.microsoft.com/office/drawing/2014/main" id="{79707E61-BD59-E711-51E9-C1963CBED1B2}"/>
              </a:ext>
            </a:extLst>
          </p:cNvPr>
          <p:cNvSpPr>
            <a:spLocks noGrp="1"/>
          </p:cNvSpPr>
          <p:nvPr>
            <p:ph type="sldNum" sz="quarter" idx="11"/>
          </p:nvPr>
        </p:nvSpPr>
        <p:spPr/>
        <p:txBody>
          <a:bodyPr/>
          <a:lstStyle/>
          <a:p>
            <a:fld id="{19B51A1E-902D-48AF-9020-955120F399B6}" type="slidenum">
              <a:rPr lang="en-US" noProof="0" smtClean="0"/>
              <a:pPr/>
              <a:t>15</a:t>
            </a:fld>
            <a:endParaRPr lang="en-US" noProof="0" dirty="0"/>
          </a:p>
        </p:txBody>
      </p:sp>
      <p:sp>
        <p:nvSpPr>
          <p:cNvPr id="4" name="Title 3">
            <a:extLst>
              <a:ext uri="{FF2B5EF4-FFF2-40B4-BE49-F238E27FC236}">
                <a16:creationId xmlns:a16="http://schemas.microsoft.com/office/drawing/2014/main" id="{602E26B0-0A1F-5FF1-AF1A-1A7927928FF4}"/>
              </a:ext>
            </a:extLst>
          </p:cNvPr>
          <p:cNvSpPr>
            <a:spLocks noGrp="1"/>
          </p:cNvSpPr>
          <p:nvPr>
            <p:ph type="title"/>
          </p:nvPr>
        </p:nvSpPr>
        <p:spPr>
          <a:xfrm>
            <a:off x="553780" y="472244"/>
            <a:ext cx="9911020" cy="695740"/>
          </a:xfrm>
        </p:spPr>
        <p:txBody>
          <a:bodyPr>
            <a:normAutofit fontScale="90000"/>
          </a:bodyPr>
          <a:lstStyle/>
          <a:p>
            <a:r>
              <a:rPr lang="en-US" dirty="0" smtClean="0"/>
              <a:t/>
            </a:r>
            <a:br>
              <a:rPr lang="en-US" dirty="0" smtClean="0"/>
            </a:br>
            <a:r>
              <a:rPr lang="en-US" sz="3100" dirty="0" smtClean="0"/>
              <a:t>Top Engineering &amp; Construction  Indian Companies ESG Scores 2023</a:t>
            </a:r>
            <a:r>
              <a:rPr lang="en-US" sz="4000" dirty="0"/>
              <a:t/>
            </a:r>
            <a:br>
              <a:rPr lang="en-US" sz="4000" dirty="0"/>
            </a:br>
            <a:endParaRPr lang="en-US" dirty="0"/>
          </a:p>
        </p:txBody>
      </p:sp>
    </p:spTree>
    <p:extLst>
      <p:ext uri="{BB962C8B-B14F-4D97-AF65-F5344CB8AC3E}">
        <p14:creationId xmlns:p14="http://schemas.microsoft.com/office/powerpoint/2010/main" val="392310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67558" y="0"/>
            <a:ext cx="8552871" cy="5253327"/>
          </a:xfrm>
          <a:prstGeom prst="rect">
            <a:avLst/>
          </a:prstGeom>
        </p:spPr>
      </p:pic>
      <p:sp>
        <p:nvSpPr>
          <p:cNvPr id="6" name="Rectangle 5"/>
          <p:cNvSpPr/>
          <p:nvPr/>
        </p:nvSpPr>
        <p:spPr>
          <a:xfrm>
            <a:off x="1382485" y="5367635"/>
            <a:ext cx="7630885" cy="707886"/>
          </a:xfrm>
          <a:prstGeom prst="rect">
            <a:avLst/>
          </a:prstGeom>
        </p:spPr>
        <p:txBody>
          <a:bodyPr wrap="square">
            <a:spAutoFit/>
          </a:bodyPr>
          <a:lstStyle/>
          <a:p>
            <a:pPr algn="ctr"/>
            <a:r>
              <a:rPr lang="en-US" sz="2000" dirty="0"/>
              <a:t>The Environmental Pillar of corporate sustainability reflects a company's commitment to </a:t>
            </a:r>
            <a:r>
              <a:rPr lang="en-US" sz="2000" dirty="0" smtClean="0"/>
              <a:t>minimizing </a:t>
            </a:r>
            <a:r>
              <a:rPr lang="en-US" sz="2000" dirty="0"/>
              <a:t>waste and its carbon footprint.</a:t>
            </a:r>
            <a:endParaRPr lang="en-IN" sz="2000" dirty="0"/>
          </a:p>
        </p:txBody>
      </p:sp>
    </p:spTree>
    <p:extLst>
      <p:ext uri="{BB962C8B-B14F-4D97-AF65-F5344CB8AC3E}">
        <p14:creationId xmlns:p14="http://schemas.microsoft.com/office/powerpoint/2010/main" val="1213391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52453" cy="1325563"/>
          </a:xfrm>
        </p:spPr>
        <p:txBody>
          <a:bodyPr/>
          <a:lstStyle/>
          <a:p>
            <a:r>
              <a:rPr lang="en-US" dirty="0" smtClean="0"/>
              <a:t>Environmental Aspects in ESG</a:t>
            </a:r>
            <a:endParaRPr lang="en-IN"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17</a:t>
            </a:fld>
            <a:endParaRPr lang="en-US" dirty="0"/>
          </a:p>
        </p:txBody>
      </p:sp>
      <p:graphicFrame>
        <p:nvGraphicFramePr>
          <p:cNvPr id="8" name="Diagram 7"/>
          <p:cNvGraphicFramePr/>
          <p:nvPr>
            <p:extLst/>
          </p:nvPr>
        </p:nvGraphicFramePr>
        <p:xfrm>
          <a:off x="734528" y="1828799"/>
          <a:ext cx="7429758" cy="3935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990599" y="5798145"/>
            <a:ext cx="8822871" cy="707886"/>
          </a:xfrm>
          <a:prstGeom prst="rect">
            <a:avLst/>
          </a:prstGeom>
        </p:spPr>
        <p:txBody>
          <a:bodyPr wrap="square">
            <a:spAutoFit/>
          </a:bodyPr>
          <a:lstStyle/>
          <a:p>
            <a:pPr algn="ctr"/>
            <a:r>
              <a:rPr lang="en-US" sz="2000" dirty="0"/>
              <a:t>Adopting eco-friendly practices can often be more cost-effective, drawing in and benefiting consumers who prefer environmentally conscious products and services.</a:t>
            </a:r>
            <a:endParaRPr lang="en-IN" sz="2000" dirty="0"/>
          </a:p>
        </p:txBody>
      </p:sp>
      <p:sp>
        <p:nvSpPr>
          <p:cNvPr id="4" name="Trapezoid 3"/>
          <p:cNvSpPr/>
          <p:nvPr/>
        </p:nvSpPr>
        <p:spPr>
          <a:xfrm>
            <a:off x="8164286" y="1208314"/>
            <a:ext cx="1191985" cy="1567543"/>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Pillar 1</a:t>
            </a:r>
            <a:endParaRPr lang="en-IN" dirty="0"/>
          </a:p>
        </p:txBody>
      </p:sp>
    </p:spTree>
    <p:extLst>
      <p:ext uri="{BB962C8B-B14F-4D97-AF65-F5344CB8AC3E}">
        <p14:creationId xmlns:p14="http://schemas.microsoft.com/office/powerpoint/2010/main" val="2704738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a:t>
            </a:r>
            <a:r>
              <a:rPr lang="en-US" dirty="0"/>
              <a:t>greenhouse gas (GHG) emissions </a:t>
            </a:r>
            <a:endParaRPr lang="en-IN" dirty="0"/>
          </a:p>
        </p:txBody>
      </p:sp>
      <p:sp>
        <p:nvSpPr>
          <p:cNvPr id="3" name="Content Placeholder 2"/>
          <p:cNvSpPr>
            <a:spLocks noGrp="1"/>
          </p:cNvSpPr>
          <p:nvPr>
            <p:ph idx="1"/>
          </p:nvPr>
        </p:nvSpPr>
        <p:spPr/>
        <p:txBody>
          <a:bodyPr>
            <a:normAutofit/>
          </a:bodyPr>
          <a:lstStyle/>
          <a:p>
            <a:pPr marL="0" indent="0">
              <a:buNone/>
            </a:pPr>
            <a:r>
              <a:rPr lang="en-US" dirty="0" smtClean="0"/>
              <a:t> Identify </a:t>
            </a:r>
            <a:r>
              <a:rPr lang="en-US" dirty="0"/>
              <a:t>and implement GHG reduction opportunities</a:t>
            </a:r>
            <a:r>
              <a:rPr lang="en-US" dirty="0" smtClean="0"/>
              <a:t>.</a:t>
            </a:r>
            <a:endParaRPr lang="en-US" dirty="0"/>
          </a:p>
          <a:p>
            <a:r>
              <a:rPr lang="en-US" dirty="0"/>
              <a:t>Energy Efficiency</a:t>
            </a:r>
          </a:p>
          <a:p>
            <a:r>
              <a:rPr lang="en-US" dirty="0"/>
              <a:t>Renewable Energy</a:t>
            </a:r>
          </a:p>
          <a:p>
            <a:r>
              <a:rPr lang="en-US" dirty="0"/>
              <a:t>Supply Chain</a:t>
            </a:r>
          </a:p>
          <a:p>
            <a:r>
              <a:rPr lang="en-US" dirty="0"/>
              <a:t>Waste Reduction and Diversion Strategies</a:t>
            </a:r>
          </a:p>
          <a:p>
            <a:r>
              <a:rPr lang="en-US" dirty="0"/>
              <a:t>Reduce Methane Emissions</a:t>
            </a:r>
          </a:p>
          <a:p>
            <a:r>
              <a:rPr lang="en-US" dirty="0"/>
              <a:t>Increase Fuel Efficiency in Transportation and Logistics</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18</a:t>
            </a:fld>
            <a:endParaRPr lang="en-US" noProof="0" dirty="0"/>
          </a:p>
        </p:txBody>
      </p:sp>
      <p:pic>
        <p:nvPicPr>
          <p:cNvPr id="5" name="Picture 4"/>
          <p:cNvPicPr>
            <a:picLocks noChangeAspect="1"/>
          </p:cNvPicPr>
          <p:nvPr/>
        </p:nvPicPr>
        <p:blipFill>
          <a:blip r:embed="rId2"/>
          <a:stretch>
            <a:fillRect/>
          </a:stretch>
        </p:blipFill>
        <p:spPr>
          <a:xfrm>
            <a:off x="9372547" y="3586557"/>
            <a:ext cx="1219306" cy="1579001"/>
          </a:xfrm>
          <a:prstGeom prst="rect">
            <a:avLst/>
          </a:prstGeom>
        </p:spPr>
      </p:pic>
    </p:spTree>
    <p:extLst>
      <p:ext uri="{BB962C8B-B14F-4D97-AF65-F5344CB8AC3E}">
        <p14:creationId xmlns:p14="http://schemas.microsoft.com/office/powerpoint/2010/main" val="429231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52453" cy="1325563"/>
          </a:xfrm>
        </p:spPr>
        <p:txBody>
          <a:bodyPr/>
          <a:lstStyle/>
          <a:p>
            <a:r>
              <a:rPr lang="en-US" dirty="0" smtClean="0"/>
              <a:t>GHG Emission Control</a:t>
            </a:r>
            <a:endParaRPr lang="en-IN"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19</a:t>
            </a:fld>
            <a:endParaRPr lang="en-US" dirty="0"/>
          </a:p>
        </p:txBody>
      </p:sp>
      <p:pic>
        <p:nvPicPr>
          <p:cNvPr id="4" name="Content Placeholder 3"/>
          <p:cNvPicPr>
            <a:picLocks noGrp="1" noChangeAspect="1"/>
          </p:cNvPicPr>
          <p:nvPr>
            <p:ph idx="1"/>
          </p:nvPr>
        </p:nvPicPr>
        <p:blipFill>
          <a:blip r:embed="rId3"/>
          <a:stretch>
            <a:fillRect/>
          </a:stretch>
        </p:blipFill>
        <p:spPr>
          <a:xfrm>
            <a:off x="361575" y="1821318"/>
            <a:ext cx="9339057" cy="3942668"/>
          </a:xfrm>
          <a:prstGeom prst="rect">
            <a:avLst/>
          </a:prstGeom>
        </p:spPr>
      </p:pic>
      <p:pic>
        <p:nvPicPr>
          <p:cNvPr id="3" name="Picture 2"/>
          <p:cNvPicPr>
            <a:picLocks noChangeAspect="1"/>
          </p:cNvPicPr>
          <p:nvPr/>
        </p:nvPicPr>
        <p:blipFill>
          <a:blip r:embed="rId4"/>
          <a:stretch>
            <a:fillRect/>
          </a:stretch>
        </p:blipFill>
        <p:spPr>
          <a:xfrm>
            <a:off x="9982200" y="3504913"/>
            <a:ext cx="1219306" cy="1579001"/>
          </a:xfrm>
          <a:prstGeom prst="rect">
            <a:avLst/>
          </a:prstGeom>
        </p:spPr>
      </p:pic>
    </p:spTree>
    <p:extLst>
      <p:ext uri="{BB962C8B-B14F-4D97-AF65-F5344CB8AC3E}">
        <p14:creationId xmlns:p14="http://schemas.microsoft.com/office/powerpoint/2010/main" val="354629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ESG?</a:t>
            </a:r>
            <a:endParaRPr lang="en-IN" dirty="0"/>
          </a:p>
        </p:txBody>
      </p:sp>
      <p:sp>
        <p:nvSpPr>
          <p:cNvPr id="4" name="Content Placeholder 3"/>
          <p:cNvSpPr>
            <a:spLocks noGrp="1"/>
          </p:cNvSpPr>
          <p:nvPr>
            <p:ph idx="1"/>
          </p:nvPr>
        </p:nvSpPr>
        <p:spPr>
          <a:xfrm>
            <a:off x="495300" y="1690688"/>
            <a:ext cx="9154886" cy="4351338"/>
          </a:xfrm>
        </p:spPr>
        <p:txBody>
          <a:bodyPr/>
          <a:lstStyle/>
          <a:p>
            <a:pPr algn="just"/>
            <a:r>
              <a:rPr lang="en-US" dirty="0"/>
              <a:t>ESG represents the company’s efforts to systematically assess, manage, and monitor risks of material potential impact to the strategic and financial decisions of the company.   </a:t>
            </a:r>
          </a:p>
          <a:p>
            <a:pPr algn="just"/>
            <a:endParaRPr lang="en-US" dirty="0"/>
          </a:p>
          <a:p>
            <a:pPr algn="just"/>
            <a:r>
              <a:rPr lang="en-US" dirty="0"/>
              <a:t>The term ESG is often used as a synonym for sustainability, CSR, public relations, social investment, or environmental compliance. While some of these elements may factor into an ESG program, at the center of ESG is the management of risk and the preservation of shareholder value.</a:t>
            </a:r>
          </a:p>
          <a:p>
            <a:endParaRPr lang="en-IN" dirty="0"/>
          </a:p>
        </p:txBody>
      </p:sp>
    </p:spTree>
    <p:extLst>
      <p:ext uri="{BB962C8B-B14F-4D97-AF65-F5344CB8AC3E}">
        <p14:creationId xmlns:p14="http://schemas.microsoft.com/office/powerpoint/2010/main" val="3179319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854"/>
            <a:ext cx="10515600" cy="1071790"/>
          </a:xfrm>
        </p:spPr>
        <p:txBody>
          <a:bodyPr/>
          <a:lstStyle/>
          <a:p>
            <a:r>
              <a:rPr lang="en-US" dirty="0" smtClean="0"/>
              <a:t>Life Cycle Assessment (LCA)</a:t>
            </a:r>
            <a:endParaRPr lang="en-IN"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20</a:t>
            </a:fld>
            <a:endParaRPr lang="en-US" dirty="0"/>
          </a:p>
        </p:txBody>
      </p:sp>
      <p:graphicFrame>
        <p:nvGraphicFramePr>
          <p:cNvPr id="9" name="Content Placeholder 8"/>
          <p:cNvGraphicFramePr>
            <a:graphicFrameLocks noGrp="1"/>
          </p:cNvGraphicFramePr>
          <p:nvPr>
            <p:ph idx="1"/>
            <p:extLst/>
          </p:nvPr>
        </p:nvGraphicFramePr>
        <p:xfrm>
          <a:off x="489857" y="1607127"/>
          <a:ext cx="9319161" cy="4579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0368590" y="3586556"/>
            <a:ext cx="1219306" cy="1579001"/>
          </a:xfrm>
          <a:prstGeom prst="rect">
            <a:avLst/>
          </a:prstGeom>
        </p:spPr>
      </p:pic>
    </p:spTree>
    <p:extLst>
      <p:ext uri="{BB962C8B-B14F-4D97-AF65-F5344CB8AC3E}">
        <p14:creationId xmlns:p14="http://schemas.microsoft.com/office/powerpoint/2010/main" val="175426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21</a:t>
            </a:fld>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smtClean="0"/>
              <a:t>Social Factors in ESG</a:t>
            </a:r>
            <a:endParaRPr lang="en-US" dirty="0"/>
          </a:p>
        </p:txBody>
      </p:sp>
      <p:graphicFrame>
        <p:nvGraphicFramePr>
          <p:cNvPr id="9" name="Content Placeholder 8"/>
          <p:cNvGraphicFramePr>
            <a:graphicFrameLocks noGrp="1"/>
          </p:cNvGraphicFramePr>
          <p:nvPr>
            <p:ph sz="half" idx="1"/>
            <p:extLst/>
          </p:nvPr>
        </p:nvGraphicFramePr>
        <p:xfrm>
          <a:off x="618435" y="1736931"/>
          <a:ext cx="8982589" cy="2955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rapezoid 2"/>
          <p:cNvSpPr/>
          <p:nvPr/>
        </p:nvSpPr>
        <p:spPr>
          <a:xfrm>
            <a:off x="7915563" y="734786"/>
            <a:ext cx="983507" cy="890814"/>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Pillar 2</a:t>
            </a:r>
            <a:endParaRPr lang="en-IN" dirty="0"/>
          </a:p>
        </p:txBody>
      </p:sp>
      <p:sp>
        <p:nvSpPr>
          <p:cNvPr id="4" name="Rectangle 3"/>
          <p:cNvSpPr/>
          <p:nvPr/>
        </p:nvSpPr>
        <p:spPr>
          <a:xfrm>
            <a:off x="877454" y="4288273"/>
            <a:ext cx="9033163" cy="1200329"/>
          </a:xfrm>
          <a:prstGeom prst="rect">
            <a:avLst/>
          </a:prstGeom>
        </p:spPr>
        <p:txBody>
          <a:bodyPr wrap="square">
            <a:spAutoFit/>
          </a:bodyPr>
          <a:lstStyle/>
          <a:p>
            <a:pPr algn="ctr"/>
            <a:r>
              <a:rPr lang="en-US" dirty="0"/>
              <a:t>Social factors in environmental, social, and governance (ESG) are the ways a company's operations impact society and how it promotes social responsibility and inclusion: workplace diversity and inclusion, employee well-being, community engagement, supply chain practices, and overall impact on society.</a:t>
            </a:r>
            <a:endParaRPr lang="en-IN" dirty="0"/>
          </a:p>
        </p:txBody>
      </p:sp>
    </p:spTree>
    <p:extLst>
      <p:ext uri="{BB962C8B-B14F-4D97-AF65-F5344CB8AC3E}">
        <p14:creationId xmlns:p14="http://schemas.microsoft.com/office/powerpoint/2010/main" val="2257015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22</a:t>
            </a:fld>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6833" y="432000"/>
            <a:ext cx="8545523" cy="695740"/>
          </a:xfrm>
        </p:spPr>
        <p:txBody>
          <a:bodyPr>
            <a:normAutofit fontScale="90000"/>
          </a:bodyPr>
          <a:lstStyle/>
          <a:p>
            <a:r>
              <a:rPr lang="en-US" dirty="0"/>
              <a:t>The Role of Social Factors in ESG Strategy</a:t>
            </a:r>
          </a:p>
        </p:txBody>
      </p:sp>
      <p:sp>
        <p:nvSpPr>
          <p:cNvPr id="3" name="Trapezoid 2"/>
          <p:cNvSpPr/>
          <p:nvPr/>
        </p:nvSpPr>
        <p:spPr>
          <a:xfrm>
            <a:off x="10152578" y="3888000"/>
            <a:ext cx="983507" cy="890814"/>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Pillar 2</a:t>
            </a:r>
            <a:endParaRPr lang="en-IN" dirty="0"/>
          </a:p>
        </p:txBody>
      </p:sp>
      <p:sp>
        <p:nvSpPr>
          <p:cNvPr id="5" name="Content Placeholder 4"/>
          <p:cNvSpPr>
            <a:spLocks noGrp="1"/>
          </p:cNvSpPr>
          <p:nvPr>
            <p:ph sz="half" idx="1"/>
          </p:nvPr>
        </p:nvSpPr>
        <p:spPr>
          <a:xfrm>
            <a:off x="432000" y="1655999"/>
            <a:ext cx="8630356" cy="5065475"/>
          </a:xfrm>
        </p:spPr>
        <p:txBody>
          <a:bodyPr/>
          <a:lstStyle/>
          <a:p>
            <a:pPr algn="just">
              <a:buFont typeface="Wingdings" panose="05000000000000000000" pitchFamily="2" charset="2"/>
              <a:buChar char="q"/>
            </a:pPr>
            <a:r>
              <a:rPr lang="en-US" dirty="0"/>
              <a:t>Incorporating social factors in a company’s ESG strategy can significantly impact its reputation and stakeholder relationships. </a:t>
            </a:r>
            <a:endParaRPr lang="en-US" dirty="0" smtClean="0"/>
          </a:p>
          <a:p>
            <a:pPr algn="just">
              <a:buFont typeface="Wingdings" panose="05000000000000000000" pitchFamily="2" charset="2"/>
              <a:buChar char="q"/>
            </a:pPr>
            <a:r>
              <a:rPr lang="en-US" dirty="0" smtClean="0"/>
              <a:t>These </a:t>
            </a:r>
            <a:r>
              <a:rPr lang="en-US" dirty="0"/>
              <a:t>factors enable companies to address social issues, build trust with stakeholders, and maintain a positive corporate </a:t>
            </a:r>
            <a:r>
              <a:rPr lang="en-US" dirty="0" smtClean="0"/>
              <a:t>reputation. </a:t>
            </a:r>
          </a:p>
          <a:p>
            <a:pPr algn="just">
              <a:buFont typeface="Wingdings" panose="05000000000000000000" pitchFamily="2" charset="2"/>
              <a:buChar char="q"/>
            </a:pPr>
            <a:r>
              <a:rPr lang="en-US" dirty="0"/>
              <a:t>For instance, IT departments can play a key role in addressing social factors by utilizing technology ethically and responsibly, safeguarding sensitive data, and fostering digital inclusion. </a:t>
            </a:r>
            <a:endParaRPr lang="en-IN" dirty="0"/>
          </a:p>
        </p:txBody>
      </p:sp>
    </p:spTree>
    <p:extLst>
      <p:ext uri="{BB962C8B-B14F-4D97-AF65-F5344CB8AC3E}">
        <p14:creationId xmlns:p14="http://schemas.microsoft.com/office/powerpoint/2010/main" val="418919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1999" y="1656000"/>
            <a:ext cx="8744657" cy="4464000"/>
          </a:xfrm>
        </p:spPr>
        <p:txBody>
          <a:bodyPr>
            <a:normAutofit/>
          </a:bodyPr>
          <a:lstStyle/>
          <a:p>
            <a:pPr algn="just"/>
            <a:r>
              <a:rPr lang="en-US" dirty="0"/>
              <a:t>Quantifying social data for ESG purposes presents several challenges, including the lack of a reliable measurement standard and the difficulty in capturing qualitative aspects of social factors. </a:t>
            </a:r>
            <a:endParaRPr lang="en-US" dirty="0" smtClean="0"/>
          </a:p>
          <a:p>
            <a:pPr algn="just"/>
            <a:r>
              <a:rPr lang="en-US" dirty="0" smtClean="0"/>
              <a:t>The </a:t>
            </a:r>
            <a:r>
              <a:rPr lang="en-US" dirty="0"/>
              <a:t>subjective and qualitative nature of social data makes it difficult to measure and quantify, leading to complexities in assessing the full impact of social initiatives. </a:t>
            </a:r>
            <a:endParaRPr lang="en-US" dirty="0" smtClean="0"/>
          </a:p>
          <a:p>
            <a:pPr algn="just"/>
            <a:r>
              <a:rPr lang="en-US" dirty="0" smtClean="0"/>
              <a:t>But </a:t>
            </a:r>
            <a:r>
              <a:rPr lang="en-US" dirty="0"/>
              <a:t>don’t let that stop you, as these initiatives tend to sort themselves out as they progress over time.</a:t>
            </a:r>
            <a:endParaRPr lang="en-IN" dirty="0"/>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23</a:t>
            </a:fld>
            <a:endParaRPr lang="en-US" noProof="0" dirty="0"/>
          </a:p>
        </p:txBody>
      </p:sp>
      <p:sp>
        <p:nvSpPr>
          <p:cNvPr id="4" name="Title 3"/>
          <p:cNvSpPr>
            <a:spLocks noGrp="1"/>
          </p:cNvSpPr>
          <p:nvPr>
            <p:ph type="title"/>
          </p:nvPr>
        </p:nvSpPr>
        <p:spPr>
          <a:xfrm>
            <a:off x="516835" y="432000"/>
            <a:ext cx="8659822" cy="695740"/>
          </a:xfrm>
        </p:spPr>
        <p:txBody>
          <a:bodyPr/>
          <a:lstStyle/>
          <a:p>
            <a:r>
              <a:rPr lang="en-IN" dirty="0"/>
              <a:t>Quantifying Social Data</a:t>
            </a:r>
          </a:p>
        </p:txBody>
      </p:sp>
      <p:pic>
        <p:nvPicPr>
          <p:cNvPr id="6" name="Picture 5"/>
          <p:cNvPicPr>
            <a:picLocks noChangeAspect="1"/>
          </p:cNvPicPr>
          <p:nvPr/>
        </p:nvPicPr>
        <p:blipFill>
          <a:blip r:embed="rId2"/>
          <a:stretch>
            <a:fillRect/>
          </a:stretch>
        </p:blipFill>
        <p:spPr>
          <a:xfrm>
            <a:off x="10113002" y="3888000"/>
            <a:ext cx="1012024" cy="932769"/>
          </a:xfrm>
          <a:prstGeom prst="rect">
            <a:avLst/>
          </a:prstGeom>
        </p:spPr>
      </p:pic>
    </p:spTree>
    <p:extLst>
      <p:ext uri="{BB962C8B-B14F-4D97-AF65-F5344CB8AC3E}">
        <p14:creationId xmlns:p14="http://schemas.microsoft.com/office/powerpoint/2010/main" val="252186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1999" y="1656000"/>
            <a:ext cx="9528429" cy="4464000"/>
          </a:xfrm>
        </p:spPr>
        <p:txBody>
          <a:bodyPr>
            <a:normAutofit/>
          </a:bodyPr>
          <a:lstStyle/>
          <a:p>
            <a:endParaRPr lang="en-US" dirty="0"/>
          </a:p>
          <a:p>
            <a:pPr algn="just"/>
            <a:r>
              <a:rPr lang="en-US" dirty="0"/>
              <a:t>The importance of social factors in ESG investing is increasingly evident, as stakeholders push for higher expectations and a shift from environmental to social priorities. </a:t>
            </a:r>
            <a:endParaRPr lang="en-US" dirty="0" smtClean="0"/>
          </a:p>
          <a:p>
            <a:pPr algn="just"/>
            <a:r>
              <a:rPr lang="en-US" dirty="0" smtClean="0"/>
              <a:t>Stakeholders </a:t>
            </a:r>
            <a:r>
              <a:rPr lang="en-US" dirty="0"/>
              <a:t>are increasingly looking for companies to demonstrate their commitment to social responsibility, and ESG investing is a way to do this. </a:t>
            </a:r>
            <a:endParaRPr lang="en-US" dirty="0" smtClean="0"/>
          </a:p>
          <a:p>
            <a:pPr algn="just"/>
            <a:r>
              <a:rPr lang="en-US" dirty="0" smtClean="0"/>
              <a:t>Companies </a:t>
            </a:r>
            <a:r>
              <a:rPr lang="en-US" dirty="0"/>
              <a:t>are expected to take into account the social impact of their decisions, and investors are increasingly demanding this.</a:t>
            </a:r>
            <a:endParaRPr lang="en-IN" dirty="0"/>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24</a:t>
            </a:fld>
            <a:endParaRPr lang="en-US" noProof="0" dirty="0"/>
          </a:p>
        </p:txBody>
      </p:sp>
      <p:sp>
        <p:nvSpPr>
          <p:cNvPr id="4" name="Title 3"/>
          <p:cNvSpPr>
            <a:spLocks noGrp="1"/>
          </p:cNvSpPr>
          <p:nvPr>
            <p:ph type="title"/>
          </p:nvPr>
        </p:nvSpPr>
        <p:spPr>
          <a:xfrm>
            <a:off x="582149" y="195943"/>
            <a:ext cx="9672195" cy="1460057"/>
          </a:xfrm>
        </p:spPr>
        <p:txBody>
          <a:bodyPr>
            <a:noAutofit/>
          </a:bodyPr>
          <a:lstStyle/>
          <a:p>
            <a:r>
              <a:rPr lang="en-US" sz="3600" b="1" dirty="0" smtClean="0"/>
              <a:t>Growing </a:t>
            </a:r>
            <a:r>
              <a:rPr lang="en-US" sz="3600" b="1" dirty="0"/>
              <a:t>importance of social factors reflected in ESG investing?</a:t>
            </a:r>
            <a:br>
              <a:rPr lang="en-US" sz="3600" b="1" dirty="0"/>
            </a:br>
            <a:endParaRPr lang="en-IN" sz="3600" b="1" dirty="0"/>
          </a:p>
        </p:txBody>
      </p:sp>
      <p:pic>
        <p:nvPicPr>
          <p:cNvPr id="5" name="Picture 4"/>
          <p:cNvPicPr>
            <a:picLocks noChangeAspect="1"/>
          </p:cNvPicPr>
          <p:nvPr/>
        </p:nvPicPr>
        <p:blipFill>
          <a:blip r:embed="rId2"/>
          <a:stretch>
            <a:fillRect/>
          </a:stretch>
        </p:blipFill>
        <p:spPr>
          <a:xfrm>
            <a:off x="4296897" y="723231"/>
            <a:ext cx="1012024" cy="932769"/>
          </a:xfrm>
          <a:prstGeom prst="rect">
            <a:avLst/>
          </a:prstGeom>
        </p:spPr>
      </p:pic>
    </p:spTree>
    <p:extLst>
      <p:ext uri="{BB962C8B-B14F-4D97-AF65-F5344CB8AC3E}">
        <p14:creationId xmlns:p14="http://schemas.microsoft.com/office/powerpoint/2010/main" val="4676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Factors in ESG</a:t>
            </a:r>
            <a:endParaRPr lang="en-IN" dirty="0"/>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p:txBody>
          <a:bodyPr/>
          <a:lstStyle/>
          <a:p>
            <a:fld id="{19B51A1E-902D-48AF-9020-955120F399B6}" type="slidenum">
              <a:rPr lang="en-US" smtClean="0"/>
              <a:pPr/>
              <a:t>25</a:t>
            </a:fld>
            <a:endParaRPr lang="en-US" dirty="0"/>
          </a:p>
        </p:txBody>
      </p:sp>
      <p:graphicFrame>
        <p:nvGraphicFramePr>
          <p:cNvPr id="4" name="Content Placeholder 3"/>
          <p:cNvGraphicFramePr>
            <a:graphicFrameLocks noGrp="1"/>
          </p:cNvGraphicFramePr>
          <p:nvPr>
            <p:ph idx="1"/>
            <p:extLst/>
          </p:nvPr>
        </p:nvGraphicFramePr>
        <p:xfrm>
          <a:off x="527957" y="1690688"/>
          <a:ext cx="10515600" cy="33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094014" y="4901978"/>
            <a:ext cx="9062357" cy="830997"/>
          </a:xfrm>
          <a:prstGeom prst="rect">
            <a:avLst/>
          </a:prstGeom>
        </p:spPr>
        <p:txBody>
          <a:bodyPr wrap="square">
            <a:spAutoFit/>
          </a:bodyPr>
          <a:lstStyle/>
          <a:p>
            <a:pPr algn="ctr"/>
            <a:r>
              <a:rPr lang="en-US" sz="2400" dirty="0"/>
              <a:t>Governance is the set of rules, processes, and practices by which a company is directed and managed. </a:t>
            </a:r>
            <a:endParaRPr lang="en-IN" sz="2400" dirty="0"/>
          </a:p>
        </p:txBody>
      </p:sp>
      <p:sp>
        <p:nvSpPr>
          <p:cNvPr id="6" name="Trapezoid 5"/>
          <p:cNvSpPr/>
          <p:nvPr/>
        </p:nvSpPr>
        <p:spPr>
          <a:xfrm>
            <a:off x="7560128" y="587829"/>
            <a:ext cx="1050471" cy="88174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Pillar 3</a:t>
            </a:r>
            <a:endParaRPr lang="en-IN" dirty="0"/>
          </a:p>
        </p:txBody>
      </p:sp>
    </p:spTree>
    <p:extLst>
      <p:ext uri="{BB962C8B-B14F-4D97-AF65-F5344CB8AC3E}">
        <p14:creationId xmlns:p14="http://schemas.microsoft.com/office/powerpoint/2010/main" val="1592938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Governance</a:t>
            </a:r>
            <a:endParaRPr lang="en-IN" dirty="0"/>
          </a:p>
        </p:txBody>
      </p:sp>
      <p:pic>
        <p:nvPicPr>
          <p:cNvPr id="5" name="Content Placeholder 4"/>
          <p:cNvPicPr>
            <a:picLocks noGrp="1" noChangeAspect="1"/>
          </p:cNvPicPr>
          <p:nvPr>
            <p:ph idx="1"/>
          </p:nvPr>
        </p:nvPicPr>
        <p:blipFill rotWithShape="1">
          <a:blip r:embed="rId2"/>
          <a:srcRect b="19623"/>
          <a:stretch/>
        </p:blipFill>
        <p:spPr>
          <a:xfrm>
            <a:off x="642256" y="2155372"/>
            <a:ext cx="9350829" cy="3804557"/>
          </a:xfrm>
          <a:prstGeom prst="rect">
            <a:avLst/>
          </a:prstGeom>
        </p:spPr>
      </p:pic>
      <p:sp>
        <p:nvSpPr>
          <p:cNvPr id="4" name="Slide Number Placeholder 3"/>
          <p:cNvSpPr>
            <a:spLocks noGrp="1"/>
          </p:cNvSpPr>
          <p:nvPr>
            <p:ph type="sldNum" sz="quarter" idx="12"/>
          </p:nvPr>
        </p:nvSpPr>
        <p:spPr/>
        <p:txBody>
          <a:bodyPr/>
          <a:lstStyle/>
          <a:p>
            <a:fld id="{19B51A1E-902D-48AF-9020-955120F399B6}" type="slidenum">
              <a:rPr lang="en-US" noProof="0" smtClean="0"/>
              <a:pPr/>
              <a:t>26</a:t>
            </a:fld>
            <a:endParaRPr lang="en-US" noProof="0" dirty="0"/>
          </a:p>
        </p:txBody>
      </p:sp>
      <p:pic>
        <p:nvPicPr>
          <p:cNvPr id="3" name="Picture 2"/>
          <p:cNvPicPr>
            <a:picLocks noChangeAspect="1"/>
          </p:cNvPicPr>
          <p:nvPr/>
        </p:nvPicPr>
        <p:blipFill>
          <a:blip r:embed="rId3"/>
          <a:stretch>
            <a:fillRect/>
          </a:stretch>
        </p:blipFill>
        <p:spPr>
          <a:xfrm>
            <a:off x="7537611" y="567154"/>
            <a:ext cx="1072989" cy="926672"/>
          </a:xfrm>
          <a:prstGeom prst="rect">
            <a:avLst/>
          </a:prstGeom>
        </p:spPr>
      </p:pic>
    </p:spTree>
    <p:extLst>
      <p:ext uri="{BB962C8B-B14F-4D97-AF65-F5344CB8AC3E}">
        <p14:creationId xmlns:p14="http://schemas.microsoft.com/office/powerpoint/2010/main" val="389585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Risks of Poor Governance</a:t>
            </a:r>
            <a:r>
              <a:rPr lang="en-IN" dirty="0"/>
              <a:t/>
            </a:r>
            <a:br>
              <a:rPr lang="en-IN" dirty="0"/>
            </a:br>
            <a:endParaRPr lang="en-IN" dirty="0"/>
          </a:p>
        </p:txBody>
      </p:sp>
      <p:pic>
        <p:nvPicPr>
          <p:cNvPr id="5" name="Content Placeholder 4"/>
          <p:cNvPicPr>
            <a:picLocks noGrp="1" noChangeAspect="1"/>
          </p:cNvPicPr>
          <p:nvPr>
            <p:ph idx="1"/>
          </p:nvPr>
        </p:nvPicPr>
        <p:blipFill>
          <a:blip r:embed="rId2"/>
          <a:stretch>
            <a:fillRect/>
          </a:stretch>
        </p:blipFill>
        <p:spPr>
          <a:xfrm>
            <a:off x="402631" y="1690688"/>
            <a:ext cx="9002768" cy="4351338"/>
          </a:xfrm>
          <a:prstGeom prst="rect">
            <a:avLst/>
          </a:prstGeom>
        </p:spPr>
      </p:pic>
      <p:sp>
        <p:nvSpPr>
          <p:cNvPr id="4" name="Slide Number Placeholder 3"/>
          <p:cNvSpPr>
            <a:spLocks noGrp="1"/>
          </p:cNvSpPr>
          <p:nvPr>
            <p:ph type="sldNum" sz="quarter" idx="12"/>
          </p:nvPr>
        </p:nvSpPr>
        <p:spPr/>
        <p:txBody>
          <a:bodyPr/>
          <a:lstStyle/>
          <a:p>
            <a:fld id="{19B51A1E-902D-48AF-9020-955120F399B6}" type="slidenum">
              <a:rPr lang="en-US" noProof="0" smtClean="0"/>
              <a:pPr/>
              <a:t>27</a:t>
            </a:fld>
            <a:endParaRPr lang="en-US" noProof="0" dirty="0"/>
          </a:p>
        </p:txBody>
      </p:sp>
      <p:pic>
        <p:nvPicPr>
          <p:cNvPr id="3" name="Picture 2"/>
          <p:cNvPicPr>
            <a:picLocks noChangeAspect="1"/>
          </p:cNvPicPr>
          <p:nvPr/>
        </p:nvPicPr>
        <p:blipFill>
          <a:blip r:embed="rId3"/>
          <a:stretch>
            <a:fillRect/>
          </a:stretch>
        </p:blipFill>
        <p:spPr>
          <a:xfrm>
            <a:off x="7766996" y="365125"/>
            <a:ext cx="1072989" cy="926672"/>
          </a:xfrm>
          <a:prstGeom prst="rect">
            <a:avLst/>
          </a:prstGeom>
        </p:spPr>
      </p:pic>
    </p:spTree>
    <p:extLst>
      <p:ext uri="{BB962C8B-B14F-4D97-AF65-F5344CB8AC3E}">
        <p14:creationId xmlns:p14="http://schemas.microsoft.com/office/powerpoint/2010/main" val="3045094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Stakeholder Model</a:t>
            </a:r>
            <a:br>
              <a:rPr lang="en-IN" b="1" dirty="0"/>
            </a:br>
            <a:endParaRPr lang="en-IN" dirty="0"/>
          </a:p>
        </p:txBody>
      </p:sp>
      <p:graphicFrame>
        <p:nvGraphicFramePr>
          <p:cNvPr id="5" name="Content Placeholder 4"/>
          <p:cNvGraphicFramePr>
            <a:graphicFrameLocks noGrp="1"/>
          </p:cNvGraphicFramePr>
          <p:nvPr>
            <p:ph idx="1"/>
            <p:extLst/>
          </p:nvPr>
        </p:nvGraphicFramePr>
        <p:xfrm>
          <a:off x="1727200" y="1601562"/>
          <a:ext cx="7305964" cy="4171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19B51A1E-902D-48AF-9020-955120F399B6}" type="slidenum">
              <a:rPr lang="en-US" noProof="0" smtClean="0"/>
              <a:pPr/>
              <a:t>28</a:t>
            </a:fld>
            <a:endParaRPr lang="en-US" noProof="0" dirty="0"/>
          </a:p>
        </p:txBody>
      </p:sp>
      <p:pic>
        <p:nvPicPr>
          <p:cNvPr id="3" name="Picture 2"/>
          <p:cNvPicPr>
            <a:picLocks noChangeAspect="1"/>
          </p:cNvPicPr>
          <p:nvPr/>
        </p:nvPicPr>
        <p:blipFill>
          <a:blip r:embed="rId7"/>
          <a:stretch>
            <a:fillRect/>
          </a:stretch>
        </p:blipFill>
        <p:spPr>
          <a:xfrm>
            <a:off x="7537611" y="365125"/>
            <a:ext cx="1072989" cy="926672"/>
          </a:xfrm>
          <a:prstGeom prst="rect">
            <a:avLst/>
          </a:prstGeom>
        </p:spPr>
      </p:pic>
    </p:spTree>
    <p:extLst>
      <p:ext uri="{BB962C8B-B14F-4D97-AF65-F5344CB8AC3E}">
        <p14:creationId xmlns:p14="http://schemas.microsoft.com/office/powerpoint/2010/main" val="4157073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Shareholder Model</a:t>
            </a:r>
            <a:br>
              <a:rPr lang="en-IN" b="1" dirty="0"/>
            </a:br>
            <a:endParaRPr lang="en-IN" dirty="0"/>
          </a:p>
        </p:txBody>
      </p:sp>
      <p:graphicFrame>
        <p:nvGraphicFramePr>
          <p:cNvPr id="5" name="Content Placeholder 4"/>
          <p:cNvGraphicFramePr>
            <a:graphicFrameLocks noGrp="1"/>
          </p:cNvGraphicFramePr>
          <p:nvPr>
            <p:ph idx="1"/>
            <p:extLst/>
          </p:nvPr>
        </p:nvGraphicFramePr>
        <p:xfrm>
          <a:off x="838200" y="1825625"/>
          <a:ext cx="9294091" cy="3790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19B51A1E-902D-48AF-9020-955120F399B6}" type="slidenum">
              <a:rPr lang="en-US" noProof="0" smtClean="0"/>
              <a:pPr/>
              <a:t>29</a:t>
            </a:fld>
            <a:endParaRPr lang="en-US" noProof="0" dirty="0"/>
          </a:p>
        </p:txBody>
      </p:sp>
      <p:pic>
        <p:nvPicPr>
          <p:cNvPr id="3" name="Picture 2"/>
          <p:cNvPicPr>
            <a:picLocks noChangeAspect="1"/>
          </p:cNvPicPr>
          <p:nvPr/>
        </p:nvPicPr>
        <p:blipFill>
          <a:blip r:embed="rId7"/>
          <a:stretch>
            <a:fillRect/>
          </a:stretch>
        </p:blipFill>
        <p:spPr>
          <a:xfrm>
            <a:off x="7203577" y="471846"/>
            <a:ext cx="1072989" cy="926672"/>
          </a:xfrm>
          <a:prstGeom prst="rect">
            <a:avLst/>
          </a:prstGeom>
        </p:spPr>
      </p:pic>
    </p:spTree>
    <p:extLst>
      <p:ext uri="{BB962C8B-B14F-4D97-AF65-F5344CB8AC3E}">
        <p14:creationId xmlns:p14="http://schemas.microsoft.com/office/powerpoint/2010/main" val="2900020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vs ESG</a:t>
            </a:r>
            <a:endParaRPr lang="en-IN" dirty="0"/>
          </a:p>
        </p:txBody>
      </p:sp>
      <p:pic>
        <p:nvPicPr>
          <p:cNvPr id="5" name="Content Placeholder 4"/>
          <p:cNvPicPr>
            <a:picLocks noGrp="1" noChangeAspect="1"/>
          </p:cNvPicPr>
          <p:nvPr>
            <p:ph idx="1"/>
          </p:nvPr>
        </p:nvPicPr>
        <p:blipFill>
          <a:blip r:embed="rId2"/>
          <a:stretch>
            <a:fillRect/>
          </a:stretch>
        </p:blipFill>
        <p:spPr>
          <a:xfrm>
            <a:off x="1436913" y="2005012"/>
            <a:ext cx="7641772" cy="4351338"/>
          </a:xfrm>
          <a:prstGeom prst="rect">
            <a:avLst/>
          </a:prstGeom>
        </p:spPr>
      </p:pic>
      <p:sp>
        <p:nvSpPr>
          <p:cNvPr id="4" name="Slide Number Placeholder 3"/>
          <p:cNvSpPr>
            <a:spLocks noGrp="1"/>
          </p:cNvSpPr>
          <p:nvPr>
            <p:ph type="sldNum" sz="quarter" idx="12"/>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2405447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Running the Company In An Ethical and Responsible Manner</a:t>
            </a:r>
            <a:br>
              <a:rPr lang="en-US" b="1" dirty="0"/>
            </a:br>
            <a:endParaRPr lang="en-IN" dirty="0"/>
          </a:p>
        </p:txBody>
      </p:sp>
      <p:sp>
        <p:nvSpPr>
          <p:cNvPr id="3" name="Content Placeholder 2"/>
          <p:cNvSpPr>
            <a:spLocks noGrp="1"/>
          </p:cNvSpPr>
          <p:nvPr>
            <p:ph idx="1"/>
          </p:nvPr>
        </p:nvSpPr>
        <p:spPr>
          <a:xfrm>
            <a:off x="838200" y="1825625"/>
            <a:ext cx="9350829" cy="4351338"/>
          </a:xfrm>
        </p:spPr>
        <p:txBody>
          <a:bodyPr>
            <a:normAutofit fontScale="92500"/>
          </a:bodyPr>
          <a:lstStyle/>
          <a:p>
            <a:r>
              <a:rPr lang="en-US" dirty="0"/>
              <a:t>First, it ensures that the company is operating in a way aligned with the investors' values. For example, suppose an investor is looking to invest in a company committed to environmental sustainability. In that case, they will want to ensure that the company is indeed following through on its commitment.</a:t>
            </a:r>
          </a:p>
          <a:p>
            <a:r>
              <a:rPr lang="en-US" dirty="0"/>
              <a:t>Second, it helps to protect the interests of shareholders. This is because good governance practices help ensure that a company is making decisions in the best interests of its shareholders.</a:t>
            </a:r>
          </a:p>
          <a:p>
            <a:r>
              <a:rPr lang="en-US" dirty="0"/>
              <a:t>Good governance helps ensure that companies are run ethically and responsibly, which is important for both investors and society.</a:t>
            </a:r>
          </a:p>
          <a:p>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30</a:t>
            </a:fld>
            <a:endParaRPr lang="en-US" noProof="0" dirty="0"/>
          </a:p>
        </p:txBody>
      </p:sp>
      <p:pic>
        <p:nvPicPr>
          <p:cNvPr id="5" name="Picture 4"/>
          <p:cNvPicPr>
            <a:picLocks noChangeAspect="1"/>
          </p:cNvPicPr>
          <p:nvPr/>
        </p:nvPicPr>
        <p:blipFill>
          <a:blip r:embed="rId2"/>
          <a:stretch>
            <a:fillRect/>
          </a:stretch>
        </p:blipFill>
        <p:spPr>
          <a:xfrm>
            <a:off x="7813178" y="764016"/>
            <a:ext cx="1072989" cy="926672"/>
          </a:xfrm>
          <a:prstGeom prst="rect">
            <a:avLst/>
          </a:prstGeom>
        </p:spPr>
      </p:pic>
    </p:spTree>
    <p:extLst>
      <p:ext uri="{BB962C8B-B14F-4D97-AF65-F5344CB8AC3E}">
        <p14:creationId xmlns:p14="http://schemas.microsoft.com/office/powerpoint/2010/main" val="3833058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Reduced </a:t>
            </a:r>
            <a:r>
              <a:rPr lang="en-US" dirty="0" smtClean="0"/>
              <a:t>Risk</a:t>
            </a:r>
            <a:endParaRPr lang="en-IN" dirty="0"/>
          </a:p>
        </p:txBody>
      </p:sp>
      <p:sp>
        <p:nvSpPr>
          <p:cNvPr id="3" name="Content Placeholder 2"/>
          <p:cNvSpPr>
            <a:spLocks noGrp="1"/>
          </p:cNvSpPr>
          <p:nvPr>
            <p:ph idx="1"/>
          </p:nvPr>
        </p:nvSpPr>
        <p:spPr>
          <a:xfrm>
            <a:off x="702130" y="1825625"/>
            <a:ext cx="10352314" cy="4351338"/>
          </a:xfrm>
        </p:spPr>
        <p:txBody>
          <a:bodyPr>
            <a:normAutofit lnSpcReduction="10000"/>
          </a:bodyPr>
          <a:lstStyle/>
          <a:p>
            <a:pPr algn="just"/>
            <a:r>
              <a:rPr lang="en-US" dirty="0" smtClean="0"/>
              <a:t>Good </a:t>
            </a:r>
            <a:r>
              <a:rPr lang="en-US" dirty="0"/>
              <a:t>governance can help to reduce risk by ensuring that companies are run responsibly and transparently. This can help to protect investors from potential losses.</a:t>
            </a:r>
          </a:p>
          <a:p>
            <a:pPr algn="just"/>
            <a:endParaRPr lang="en-US" dirty="0"/>
          </a:p>
          <a:p>
            <a:pPr algn="just"/>
            <a:r>
              <a:rPr lang="en-US" dirty="0"/>
              <a:t>For example, if a company is considering a major acquisition, good governance practices would require the board of directors to consider how the acquisition would impact the shareholders.</a:t>
            </a:r>
          </a:p>
          <a:p>
            <a:pPr algn="just"/>
            <a:endParaRPr lang="en-US" dirty="0"/>
          </a:p>
          <a:p>
            <a:pPr algn="just"/>
            <a:r>
              <a:rPr lang="en-US" dirty="0"/>
              <a:t>This type of transparency can help to reduce the risk of investors being surprised by negative news.</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31</a:t>
            </a:fld>
            <a:endParaRPr lang="en-US" noProof="0" dirty="0"/>
          </a:p>
        </p:txBody>
      </p:sp>
      <p:pic>
        <p:nvPicPr>
          <p:cNvPr id="5" name="Picture 4"/>
          <p:cNvPicPr>
            <a:picLocks noChangeAspect="1"/>
          </p:cNvPicPr>
          <p:nvPr/>
        </p:nvPicPr>
        <p:blipFill>
          <a:blip r:embed="rId2"/>
          <a:stretch>
            <a:fillRect/>
          </a:stretch>
        </p:blipFill>
        <p:spPr>
          <a:xfrm>
            <a:off x="7037323" y="719566"/>
            <a:ext cx="1072989" cy="926672"/>
          </a:xfrm>
          <a:prstGeom prst="rect">
            <a:avLst/>
          </a:prstGeom>
        </p:spPr>
      </p:pic>
    </p:spTree>
    <p:extLst>
      <p:ext uri="{BB962C8B-B14F-4D97-AF65-F5344CB8AC3E}">
        <p14:creationId xmlns:p14="http://schemas.microsoft.com/office/powerpoint/2010/main" val="1661594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More Profitable</a:t>
            </a:r>
            <a:br>
              <a:rPr lang="en-IN" b="1" dirty="0"/>
            </a:br>
            <a:endParaRPr lang="en-IN" dirty="0"/>
          </a:p>
        </p:txBody>
      </p:sp>
      <p:sp>
        <p:nvSpPr>
          <p:cNvPr id="3" name="Content Placeholder 2"/>
          <p:cNvSpPr>
            <a:spLocks noGrp="1"/>
          </p:cNvSpPr>
          <p:nvPr>
            <p:ph idx="1"/>
          </p:nvPr>
        </p:nvSpPr>
        <p:spPr>
          <a:xfrm>
            <a:off x="413657" y="1450068"/>
            <a:ext cx="9514114" cy="4351338"/>
          </a:xfrm>
        </p:spPr>
        <p:txBody>
          <a:bodyPr>
            <a:normAutofit fontScale="92500" lnSpcReduction="20000"/>
          </a:bodyPr>
          <a:lstStyle/>
          <a:p>
            <a:pPr algn="just"/>
            <a:r>
              <a:rPr lang="en-US" dirty="0"/>
              <a:t>Good governance can also lead to increased profitability. This is because companies with good governance practices are better able to manage risk and avoid financial problems.</a:t>
            </a:r>
          </a:p>
          <a:p>
            <a:pPr algn="just"/>
            <a:endParaRPr lang="en-US" dirty="0"/>
          </a:p>
          <a:p>
            <a:pPr algn="just"/>
            <a:r>
              <a:rPr lang="en-US" dirty="0"/>
              <a:t>In addition, good governance can help to improve a company's relationships with its stakeholders. For example, a company with good governance practices is more likely to have a good relationship with its employees, leading to increased productivity.</a:t>
            </a:r>
          </a:p>
          <a:p>
            <a:pPr algn="just"/>
            <a:endParaRPr lang="en-US" dirty="0"/>
          </a:p>
          <a:p>
            <a:pPr algn="just"/>
            <a:r>
              <a:rPr lang="en-US" dirty="0"/>
              <a:t>Finally, good governance can help to attract and retain investors. This is because investors are more likely to invest in a company that they believe is well-managed and run responsibly.</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32</a:t>
            </a:fld>
            <a:endParaRPr lang="en-US" noProof="0" dirty="0"/>
          </a:p>
        </p:txBody>
      </p:sp>
      <p:pic>
        <p:nvPicPr>
          <p:cNvPr id="5" name="Picture 4"/>
          <p:cNvPicPr>
            <a:picLocks noChangeAspect="1"/>
          </p:cNvPicPr>
          <p:nvPr/>
        </p:nvPicPr>
        <p:blipFill>
          <a:blip r:embed="rId2"/>
          <a:stretch>
            <a:fillRect/>
          </a:stretch>
        </p:blipFill>
        <p:spPr>
          <a:xfrm>
            <a:off x="7175868" y="365125"/>
            <a:ext cx="1072989" cy="926672"/>
          </a:xfrm>
          <a:prstGeom prst="rect">
            <a:avLst/>
          </a:prstGeom>
        </p:spPr>
      </p:pic>
    </p:spTree>
    <p:extLst>
      <p:ext uri="{BB962C8B-B14F-4D97-AF65-F5344CB8AC3E}">
        <p14:creationId xmlns:p14="http://schemas.microsoft.com/office/powerpoint/2010/main" val="1551315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Long-Term </a:t>
            </a:r>
            <a:r>
              <a:rPr lang="en-US" b="1" dirty="0"/>
              <a:t>Prospects</a:t>
            </a:r>
            <a:br>
              <a:rPr lang="en-US" b="1" dirty="0"/>
            </a:br>
            <a:endParaRPr lang="en-IN" dirty="0"/>
          </a:p>
        </p:txBody>
      </p:sp>
      <p:sp>
        <p:nvSpPr>
          <p:cNvPr id="3" name="Content Placeholder 2"/>
          <p:cNvSpPr>
            <a:spLocks noGrp="1"/>
          </p:cNvSpPr>
          <p:nvPr>
            <p:ph idx="1"/>
          </p:nvPr>
        </p:nvSpPr>
        <p:spPr>
          <a:xfrm>
            <a:off x="838200" y="1825625"/>
            <a:ext cx="8730343" cy="4351338"/>
          </a:xfrm>
        </p:spPr>
        <p:txBody>
          <a:bodyPr/>
          <a:lstStyle/>
          <a:p>
            <a:pPr algn="just"/>
            <a:r>
              <a:rPr lang="en-US" dirty="0" smtClean="0"/>
              <a:t>Good </a:t>
            </a:r>
            <a:r>
              <a:rPr lang="en-US" dirty="0"/>
              <a:t>governance can also lead to improved long-term prospects for a company. This is because companies with good governance practices are more likely to make decisions that are in the best interests of the shareholders.</a:t>
            </a:r>
          </a:p>
          <a:p>
            <a:pPr algn="just"/>
            <a:r>
              <a:rPr lang="en-US" dirty="0"/>
              <a:t>For example, a company with good governance practices is more likely to invest in long-term projects that will generate returns for shareholders over time.</a:t>
            </a:r>
          </a:p>
          <a:p>
            <a:pPr algn="just"/>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33</a:t>
            </a:fld>
            <a:endParaRPr lang="en-US" noProof="0" dirty="0"/>
          </a:p>
        </p:txBody>
      </p:sp>
      <p:pic>
        <p:nvPicPr>
          <p:cNvPr id="5" name="Picture 4"/>
          <p:cNvPicPr>
            <a:picLocks noChangeAspect="1"/>
          </p:cNvPicPr>
          <p:nvPr/>
        </p:nvPicPr>
        <p:blipFill>
          <a:blip r:embed="rId2"/>
          <a:stretch>
            <a:fillRect/>
          </a:stretch>
        </p:blipFill>
        <p:spPr>
          <a:xfrm>
            <a:off x="6797178" y="564570"/>
            <a:ext cx="1072989" cy="926672"/>
          </a:xfrm>
          <a:prstGeom prst="rect">
            <a:avLst/>
          </a:prstGeom>
        </p:spPr>
      </p:pic>
    </p:spTree>
    <p:extLst>
      <p:ext uri="{BB962C8B-B14F-4D97-AF65-F5344CB8AC3E}">
        <p14:creationId xmlns:p14="http://schemas.microsoft.com/office/powerpoint/2010/main" val="2213688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IN" dirty="0"/>
          </a:p>
        </p:txBody>
      </p:sp>
      <p:sp>
        <p:nvSpPr>
          <p:cNvPr id="3" name="Content Placeholder 2"/>
          <p:cNvSpPr>
            <a:spLocks noGrp="1"/>
          </p:cNvSpPr>
          <p:nvPr>
            <p:ph idx="1"/>
          </p:nvPr>
        </p:nvSpPr>
        <p:spPr>
          <a:xfrm>
            <a:off x="838200" y="1825625"/>
            <a:ext cx="9007929" cy="4351338"/>
          </a:xfrm>
        </p:spPr>
        <p:txBody>
          <a:bodyPr>
            <a:normAutofit fontScale="92500" lnSpcReduction="20000"/>
          </a:bodyPr>
          <a:lstStyle/>
          <a:p>
            <a:pPr algn="just"/>
            <a:r>
              <a:rPr lang="en-US" dirty="0"/>
              <a:t>When it comes to ESG investing, governance is an important factor. Good governance practices can help to improve a company's financial performance and long-term prospects while also protecting investors from potential risks.</a:t>
            </a:r>
          </a:p>
          <a:p>
            <a:pPr algn="just"/>
            <a:endParaRPr lang="en-US" dirty="0"/>
          </a:p>
          <a:p>
            <a:pPr algn="just"/>
            <a:r>
              <a:rPr lang="en-US" dirty="0"/>
              <a:t>When assessing a company, consider the quality of its governance to make an informed investment decision.</a:t>
            </a:r>
          </a:p>
          <a:p>
            <a:pPr algn="just"/>
            <a:endParaRPr lang="en-US" dirty="0"/>
          </a:p>
          <a:p>
            <a:pPr algn="just"/>
            <a:r>
              <a:rPr lang="en-US" dirty="0"/>
              <a:t>Carbon Collective focuses its portfolio on companies aiming to solve climate change that function with a high level of governance. Carbon Collective firmly believes these ethically-governed companies are positioned for substantial long-term growth.</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34</a:t>
            </a:fld>
            <a:endParaRPr lang="en-US" noProof="0" dirty="0"/>
          </a:p>
        </p:txBody>
      </p:sp>
    </p:spTree>
    <p:extLst>
      <p:ext uri="{BB962C8B-B14F-4D97-AF65-F5344CB8AC3E}">
        <p14:creationId xmlns:p14="http://schemas.microsoft.com/office/powerpoint/2010/main" val="3545987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103EA6-AA57-B4AC-7D09-0A6EE88C6E92}"/>
              </a:ext>
            </a:extLst>
          </p:cNvPr>
          <p:cNvSpPr>
            <a:spLocks noGrp="1"/>
          </p:cNvSpPr>
          <p:nvPr>
            <p:ph type="sldNum" sz="quarter" idx="11"/>
          </p:nvPr>
        </p:nvSpPr>
        <p:spPr/>
        <p:txBody>
          <a:bodyPr/>
          <a:lstStyle/>
          <a:p>
            <a:fld id="{19B51A1E-902D-48AF-9020-955120F399B6}" type="slidenum">
              <a:rPr lang="en-US" noProof="0" smtClean="0"/>
              <a:pPr/>
              <a:t>35</a:t>
            </a:fld>
            <a:endParaRPr lang="en-US" noProof="0" dirty="0"/>
          </a:p>
        </p:txBody>
      </p:sp>
      <p:sp>
        <p:nvSpPr>
          <p:cNvPr id="4" name="Title 3">
            <a:extLst>
              <a:ext uri="{FF2B5EF4-FFF2-40B4-BE49-F238E27FC236}">
                <a16:creationId xmlns:a16="http://schemas.microsoft.com/office/drawing/2014/main" id="{5A69672C-845D-C0C5-5E0A-1EE740B61266}"/>
              </a:ext>
            </a:extLst>
          </p:cNvPr>
          <p:cNvSpPr>
            <a:spLocks noGrp="1"/>
          </p:cNvSpPr>
          <p:nvPr>
            <p:ph type="title"/>
          </p:nvPr>
        </p:nvSpPr>
        <p:spPr>
          <a:xfrm>
            <a:off x="516834" y="432000"/>
            <a:ext cx="8093765" cy="695740"/>
          </a:xfrm>
        </p:spPr>
        <p:txBody>
          <a:bodyPr>
            <a:normAutofit/>
          </a:bodyPr>
          <a:lstStyle/>
          <a:p>
            <a:r>
              <a:rPr lang="en-US" dirty="0" smtClean="0">
                <a:latin typeface="Book Antiqua" panose="02040602050305030304" pitchFamily="18" charset="0"/>
              </a:rPr>
              <a:t>ESG Reporting In India</a:t>
            </a:r>
            <a:endParaRPr lang="en-US" dirty="0">
              <a:latin typeface="Book Antiqua" panose="02040602050305030304" pitchFamily="18" charset="0"/>
            </a:endParaRPr>
          </a:p>
        </p:txBody>
      </p:sp>
      <p:sp>
        <p:nvSpPr>
          <p:cNvPr id="6" name="Rectangle 1"/>
          <p:cNvSpPr>
            <a:spLocks noGrp="1" noChangeArrowheads="1"/>
          </p:cNvSpPr>
          <p:nvPr>
            <p:ph sz="half" idx="1"/>
          </p:nvPr>
        </p:nvSpPr>
        <p:spPr bwMode="auto">
          <a:xfrm>
            <a:off x="516834" y="1368348"/>
            <a:ext cx="8913493" cy="47473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smtClean="0">
                <a:ln>
                  <a:noFill/>
                </a:ln>
                <a:solidFill>
                  <a:srgbClr val="001D35"/>
                </a:solidFill>
                <a:effectLst/>
                <a:latin typeface="Google Sans"/>
              </a:rPr>
              <a:t>Business Responsibility and Sustainability Reporting (BRSR)</a:t>
            </a:r>
            <a:endParaRPr kumimoji="0" lang="en-US" altLang="en-US" sz="2000" b="0" i="0" u="none" strike="noStrike" cap="none" normalizeH="0" baseline="0" dirty="0" smtClean="0">
              <a:ln>
                <a:noFill/>
              </a:ln>
              <a:solidFill>
                <a:srgbClr val="001D35"/>
              </a:solidFill>
              <a:effectLst/>
              <a:latin typeface="Google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1D35"/>
                </a:solidFill>
                <a:effectLst/>
                <a:latin typeface="Google Sans"/>
              </a:rPr>
              <a:t>The Securities and Exchange Board of India (SEBI) requires the top 1,000 companies in India by market capitalization to publish BRSR reports annually. The BRSR includes a company's ESG performance and initiatives.  </a:t>
            </a: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smtClean="0">
                <a:ln>
                  <a:noFill/>
                </a:ln>
                <a:solidFill>
                  <a:srgbClr val="001D35"/>
                </a:solidFill>
                <a:effectLst/>
                <a:latin typeface="Google Sans"/>
              </a:rPr>
              <a:t>ESG rating providers</a:t>
            </a:r>
            <a:endParaRPr kumimoji="0" lang="en-US" altLang="en-US" sz="2000" b="0" i="0" u="none" strike="noStrike" cap="none" normalizeH="0" baseline="0" dirty="0" smtClean="0">
              <a:ln>
                <a:noFill/>
              </a:ln>
              <a:solidFill>
                <a:srgbClr val="001D35"/>
              </a:solidFill>
              <a:effectLst/>
              <a:latin typeface="Google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1D35"/>
                </a:solidFill>
                <a:effectLst/>
                <a:latin typeface="Google Sans"/>
              </a:rPr>
              <a:t>SEBI has allowed ESG rating providers to register under CRA norms, which helps reduce greenwashing risks and encourages transparency. </a:t>
            </a: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smtClean="0">
                <a:ln>
                  <a:noFill/>
                </a:ln>
                <a:solidFill>
                  <a:srgbClr val="001D35"/>
                </a:solidFill>
                <a:effectLst/>
                <a:latin typeface="Google Sans"/>
              </a:rPr>
              <a:t>Government initiatives</a:t>
            </a:r>
            <a:endParaRPr kumimoji="0" lang="en-US" altLang="en-US" sz="2000" b="0" i="0" u="none" strike="noStrike" cap="none" normalizeH="0" baseline="0" dirty="0" smtClean="0">
              <a:ln>
                <a:noFill/>
              </a:ln>
              <a:solidFill>
                <a:srgbClr val="001D35"/>
              </a:solidFill>
              <a:effectLst/>
              <a:latin typeface="Google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1D35"/>
                </a:solidFill>
                <a:effectLst/>
                <a:latin typeface="Google Sans"/>
              </a:rPr>
              <a:t>The Indian government promotes ESG through guidelines like the India ESG Framework and by promoting green bonds for sustainable projects. </a:t>
            </a: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smtClean="0">
                <a:ln>
                  <a:noFill/>
                </a:ln>
                <a:solidFill>
                  <a:srgbClr val="001D35"/>
                </a:solidFill>
                <a:effectLst/>
                <a:latin typeface="Google Sans"/>
              </a:rPr>
              <a:t>Collaborative efforts</a:t>
            </a:r>
            <a:endParaRPr kumimoji="0" lang="en-US" altLang="en-US" sz="2000" b="0" i="0" u="none" strike="noStrike" cap="none" normalizeH="0" baseline="0" dirty="0" smtClean="0">
              <a:ln>
                <a:noFill/>
              </a:ln>
              <a:solidFill>
                <a:srgbClr val="001D35"/>
              </a:solidFill>
              <a:effectLst/>
              <a:latin typeface="Google Sans"/>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1D35"/>
                </a:solidFill>
                <a:effectLst/>
                <a:latin typeface="Google Sans"/>
              </a:rPr>
              <a:t>Investors can integrate ESG factors into their decision-making, and consumers can support companies with strong ESG credentials.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9884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36</a:t>
            </a:fld>
            <a:endParaRPr lang="en-US" dirty="0"/>
          </a:p>
        </p:txBody>
      </p:sp>
      <p:pic>
        <p:nvPicPr>
          <p:cNvPr id="4" name="Content Placeholder 3"/>
          <p:cNvPicPr>
            <a:picLocks noGrp="1" noChangeAspect="1"/>
          </p:cNvPicPr>
          <p:nvPr>
            <p:ph sz="half" idx="1"/>
          </p:nvPr>
        </p:nvPicPr>
        <p:blipFill>
          <a:blip r:embed="rId2"/>
          <a:stretch>
            <a:fillRect/>
          </a:stretch>
        </p:blipFill>
        <p:spPr>
          <a:xfrm>
            <a:off x="614806" y="1165934"/>
            <a:ext cx="9046430" cy="4875581"/>
          </a:xfrm>
          <a:prstGeom prst="rect">
            <a:avLst/>
          </a:prstGeom>
        </p:spPr>
      </p:pic>
      <p:pic>
        <p:nvPicPr>
          <p:cNvPr id="9" name="Picture 8"/>
          <p:cNvPicPr>
            <a:picLocks noChangeAspect="1"/>
          </p:cNvPicPr>
          <p:nvPr/>
        </p:nvPicPr>
        <p:blipFill>
          <a:blip r:embed="rId3"/>
          <a:stretch>
            <a:fillRect/>
          </a:stretch>
        </p:blipFill>
        <p:spPr>
          <a:xfrm>
            <a:off x="9868008" y="1"/>
            <a:ext cx="2398092" cy="3412670"/>
          </a:xfrm>
          <a:prstGeom prst="rect">
            <a:avLst/>
          </a:prstGeom>
        </p:spPr>
      </p:pic>
    </p:spTree>
    <p:extLst>
      <p:ext uri="{BB962C8B-B14F-4D97-AF65-F5344CB8AC3E}">
        <p14:creationId xmlns:p14="http://schemas.microsoft.com/office/powerpoint/2010/main" val="815937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B17FB9-A2F4-8F4E-0BDC-BDCDD03DBFCD}"/>
              </a:ext>
            </a:extLst>
          </p:cNvPr>
          <p:cNvSpPr>
            <a:spLocks noGrp="1"/>
          </p:cNvSpPr>
          <p:nvPr>
            <p:ph type="title"/>
          </p:nvPr>
        </p:nvSpPr>
        <p:spPr>
          <a:xfrm>
            <a:off x="838200" y="365125"/>
            <a:ext cx="10515600" cy="826861"/>
          </a:xfrm>
        </p:spPr>
        <p:txBody>
          <a:bodyPr/>
          <a:lstStyle/>
          <a:p>
            <a:r>
              <a:rPr lang="en-US" dirty="0">
                <a:latin typeface="Book Antiqua" panose="02040602050305030304" pitchFamily="18" charset="0"/>
              </a:rPr>
              <a:t>Governing Principles of NGRBC</a:t>
            </a:r>
          </a:p>
        </p:txBody>
      </p:sp>
      <p:sp>
        <p:nvSpPr>
          <p:cNvPr id="3" name="Slide Number Placeholder 2">
            <a:extLst>
              <a:ext uri="{FF2B5EF4-FFF2-40B4-BE49-F238E27FC236}">
                <a16:creationId xmlns:a16="http://schemas.microsoft.com/office/drawing/2014/main" id="{B27B64D4-D6D8-D408-E8FC-9710ECF03AC0}"/>
              </a:ext>
            </a:extLst>
          </p:cNvPr>
          <p:cNvSpPr>
            <a:spLocks noGrp="1"/>
          </p:cNvSpPr>
          <p:nvPr>
            <p:ph type="sldNum" sz="quarter" idx="12"/>
          </p:nvPr>
        </p:nvSpPr>
        <p:spPr/>
        <p:txBody>
          <a:bodyPr/>
          <a:lstStyle/>
          <a:p>
            <a:fld id="{19B51A1E-902D-48AF-9020-955120F399B6}" type="slidenum">
              <a:rPr lang="en-US" noProof="0" smtClean="0"/>
              <a:pPr/>
              <a:t>37</a:t>
            </a:fld>
            <a:endParaRPr lang="en-US" noProof="0" dirty="0"/>
          </a:p>
        </p:txBody>
      </p:sp>
      <p:pic>
        <p:nvPicPr>
          <p:cNvPr id="5" name="Content Placeholder 4"/>
          <p:cNvPicPr>
            <a:picLocks noGrp="1" noChangeAspect="1"/>
          </p:cNvPicPr>
          <p:nvPr>
            <p:ph idx="1"/>
          </p:nvPr>
        </p:nvPicPr>
        <p:blipFill rotWithShape="1">
          <a:blip r:embed="rId3"/>
          <a:srcRect l="14916" t="8321" r="7606" b="10598"/>
          <a:stretch/>
        </p:blipFill>
        <p:spPr>
          <a:xfrm>
            <a:off x="688490" y="1649151"/>
            <a:ext cx="9129766" cy="4181494"/>
          </a:xfrm>
          <a:prstGeom prst="rect">
            <a:avLst/>
          </a:prstGeom>
        </p:spPr>
      </p:pic>
    </p:spTree>
    <p:extLst>
      <p:ext uri="{BB962C8B-B14F-4D97-AF65-F5344CB8AC3E}">
        <p14:creationId xmlns:p14="http://schemas.microsoft.com/office/powerpoint/2010/main" val="1787082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839788" y="365125"/>
            <a:ext cx="10515600" cy="1132371"/>
          </a:xfrm>
        </p:spPr>
        <p:txBody>
          <a:bodyPr>
            <a:normAutofit/>
          </a:bodyPr>
          <a:lstStyle/>
          <a:p>
            <a:r>
              <a:rPr lang="en-US" sz="3200" dirty="0" smtClean="0">
                <a:latin typeface="Book Antiqua" panose="02040602050305030304" pitchFamily="18" charset="0"/>
              </a:rPr>
              <a:t>17 SDG’S OF BRSR</a:t>
            </a:r>
            <a:endParaRPr lang="en-US" sz="3200" dirty="0">
              <a:latin typeface="Book Antiqua" panose="02040602050305030304" pitchFamily="18" charset="0"/>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12"/>
          </p:nvPr>
        </p:nvSpPr>
        <p:spPr/>
        <p:txBody>
          <a:bodyPr/>
          <a:lstStyle/>
          <a:p>
            <a:fld id="{19B51A1E-902D-48AF-9020-955120F399B6}" type="slidenum">
              <a:rPr lang="en-US" smtClean="0"/>
              <a:pPr/>
              <a:t>38</a:t>
            </a:fld>
            <a:endParaRPr lang="en-US" dirty="0"/>
          </a:p>
        </p:txBody>
      </p:sp>
      <p:pic>
        <p:nvPicPr>
          <p:cNvPr id="5" name="Content Placeholder 4"/>
          <p:cNvPicPr>
            <a:picLocks noGrp="1" noChangeAspect="1"/>
          </p:cNvPicPr>
          <p:nvPr>
            <p:ph sz="half" idx="2"/>
          </p:nvPr>
        </p:nvPicPr>
        <p:blipFill>
          <a:blip r:embed="rId2"/>
          <a:stretch>
            <a:fillRect/>
          </a:stretch>
        </p:blipFill>
        <p:spPr>
          <a:xfrm>
            <a:off x="424151" y="1816093"/>
            <a:ext cx="9368241" cy="4221660"/>
          </a:xfrm>
          <a:prstGeom prst="rect">
            <a:avLst/>
          </a:prstGeom>
        </p:spPr>
      </p:pic>
    </p:spTree>
    <p:extLst>
      <p:ext uri="{BB962C8B-B14F-4D97-AF65-F5344CB8AC3E}">
        <p14:creationId xmlns:p14="http://schemas.microsoft.com/office/powerpoint/2010/main" val="2509542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839788" y="365125"/>
            <a:ext cx="10515600" cy="1132371"/>
          </a:xfrm>
        </p:spPr>
        <p:txBody>
          <a:bodyPr/>
          <a:lstStyle/>
          <a:p>
            <a:r>
              <a:rPr lang="en-US" dirty="0" smtClean="0">
                <a:latin typeface="Book Antiqua" panose="02040602050305030304" pitchFamily="18" charset="0"/>
              </a:rPr>
              <a:t>17 SDG’S SUB DIVISIONS </a:t>
            </a:r>
            <a:endParaRPr lang="en-US" dirty="0">
              <a:latin typeface="Book Antiqua" panose="02040602050305030304" pitchFamily="18" charset="0"/>
            </a:endParaRP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12"/>
          </p:nvPr>
        </p:nvSpPr>
        <p:spPr/>
        <p:txBody>
          <a:bodyPr/>
          <a:lstStyle/>
          <a:p>
            <a:fld id="{19B51A1E-902D-48AF-9020-955120F399B6}" type="slidenum">
              <a:rPr lang="en-US" smtClean="0"/>
              <a:pPr/>
              <a:t>39</a:t>
            </a:fld>
            <a:endParaRPr lang="en-US" dirty="0"/>
          </a:p>
        </p:txBody>
      </p:sp>
      <p:pic>
        <p:nvPicPr>
          <p:cNvPr id="6" name="Content Placeholder 5"/>
          <p:cNvPicPr>
            <a:picLocks noGrp="1" noChangeAspect="1"/>
          </p:cNvPicPr>
          <p:nvPr>
            <p:ph sz="half" idx="2"/>
          </p:nvPr>
        </p:nvPicPr>
        <p:blipFill>
          <a:blip r:embed="rId2"/>
          <a:stretch>
            <a:fillRect/>
          </a:stretch>
        </p:blipFill>
        <p:spPr>
          <a:xfrm>
            <a:off x="479570" y="1717314"/>
            <a:ext cx="9301739" cy="4419217"/>
          </a:xfrm>
          <a:prstGeom prst="rect">
            <a:avLst/>
          </a:prstGeom>
        </p:spPr>
      </p:pic>
    </p:spTree>
    <p:extLst>
      <p:ext uri="{BB962C8B-B14F-4D97-AF65-F5344CB8AC3E}">
        <p14:creationId xmlns:p14="http://schemas.microsoft.com/office/powerpoint/2010/main" val="43228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categories of ESG</a:t>
            </a:r>
            <a:endParaRPr lang="en-IN" dirty="0"/>
          </a:p>
        </p:txBody>
      </p:sp>
      <p:sp>
        <p:nvSpPr>
          <p:cNvPr id="3" name="Content Placeholder 2"/>
          <p:cNvSpPr>
            <a:spLocks noGrp="1"/>
          </p:cNvSpPr>
          <p:nvPr>
            <p:ph idx="1"/>
          </p:nvPr>
        </p:nvSpPr>
        <p:spPr>
          <a:xfrm>
            <a:off x="544286" y="1515382"/>
            <a:ext cx="8730343" cy="4673146"/>
          </a:xfrm>
        </p:spPr>
        <p:txBody>
          <a:bodyPr>
            <a:normAutofit fontScale="92500" lnSpcReduction="20000"/>
          </a:bodyPr>
          <a:lstStyle/>
          <a:p>
            <a:pPr algn="just"/>
            <a:r>
              <a:rPr lang="en-US" dirty="0"/>
              <a:t>The “E” captures energy efficiencies, carbon footprints, greenhouse gas emissions, deforestation, biodiversity, climate change and pollution mitigation, waste management and water usage.</a:t>
            </a:r>
          </a:p>
          <a:p>
            <a:pPr algn="just"/>
            <a:r>
              <a:rPr lang="en-US" dirty="0"/>
              <a:t>The “S” covers labor standards, wages and benefits, workplace and board diversity, racial justice, pay equity, human rights, talent management, community relations, privacy and data protection, health and safety, supply-chain management and other human capital and social justice issues.</a:t>
            </a:r>
          </a:p>
          <a:p>
            <a:pPr algn="just"/>
            <a:r>
              <a:rPr lang="en-US" dirty="0"/>
              <a:t>The “G” covers the governing of the “E” and the “S” categories—corporate board composition and structure, strategic sustainability oversight and compliance, executive compensation, political contributions and lobbying, and bribery and corruption.</a:t>
            </a:r>
          </a:p>
          <a:p>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4</a:t>
            </a:fld>
            <a:endParaRPr lang="en-US" noProof="0" dirty="0"/>
          </a:p>
        </p:txBody>
      </p:sp>
    </p:spTree>
    <p:extLst>
      <p:ext uri="{BB962C8B-B14F-4D97-AF65-F5344CB8AC3E}">
        <p14:creationId xmlns:p14="http://schemas.microsoft.com/office/powerpoint/2010/main" val="537436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D5F6EE-0D06-B66A-9A77-1240A23D3640}"/>
              </a:ext>
            </a:extLst>
          </p:cNvPr>
          <p:cNvSpPr txBox="1"/>
          <p:nvPr/>
        </p:nvSpPr>
        <p:spPr>
          <a:xfrm>
            <a:off x="728869" y="395577"/>
            <a:ext cx="7180691" cy="769441"/>
          </a:xfrm>
          <a:prstGeom prst="rect">
            <a:avLst/>
          </a:prstGeom>
          <a:noFill/>
        </p:spPr>
        <p:txBody>
          <a:bodyPr wrap="square" rtlCol="0">
            <a:spAutoFit/>
          </a:bodyPr>
          <a:lstStyle/>
          <a:p>
            <a:r>
              <a:rPr lang="en-US" sz="4400" b="1" dirty="0" smtClean="0">
                <a:latin typeface="Book Antiqua" panose="02040602050305030304" pitchFamily="18" charset="0"/>
              </a:rPr>
              <a:t>KPI &amp; MEASUREMENTS </a:t>
            </a:r>
            <a:endParaRPr lang="en-US" sz="4400" b="1" dirty="0">
              <a:latin typeface="Book Antiqua" panose="02040602050305030304" pitchFamily="18" charset="0"/>
            </a:endParaRPr>
          </a:p>
        </p:txBody>
      </p:sp>
      <p:pic>
        <p:nvPicPr>
          <p:cNvPr id="3" name="Picture 2"/>
          <p:cNvPicPr>
            <a:picLocks noChangeAspect="1"/>
          </p:cNvPicPr>
          <p:nvPr/>
        </p:nvPicPr>
        <p:blipFill>
          <a:blip r:embed="rId2"/>
          <a:stretch>
            <a:fillRect/>
          </a:stretch>
        </p:blipFill>
        <p:spPr>
          <a:xfrm>
            <a:off x="728870" y="1413164"/>
            <a:ext cx="8803058" cy="4950691"/>
          </a:xfrm>
          <a:prstGeom prst="rect">
            <a:avLst/>
          </a:prstGeom>
        </p:spPr>
      </p:pic>
    </p:spTree>
    <p:extLst>
      <p:ext uri="{BB962C8B-B14F-4D97-AF65-F5344CB8AC3E}">
        <p14:creationId xmlns:p14="http://schemas.microsoft.com/office/powerpoint/2010/main" val="1019867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D5F6EE-0D06-B66A-9A77-1240A23D3640}"/>
              </a:ext>
            </a:extLst>
          </p:cNvPr>
          <p:cNvSpPr txBox="1"/>
          <p:nvPr/>
        </p:nvSpPr>
        <p:spPr>
          <a:xfrm>
            <a:off x="728869" y="395577"/>
            <a:ext cx="7180691" cy="769441"/>
          </a:xfrm>
          <a:prstGeom prst="rect">
            <a:avLst/>
          </a:prstGeom>
          <a:noFill/>
        </p:spPr>
        <p:txBody>
          <a:bodyPr wrap="square" rtlCol="0">
            <a:spAutoFit/>
          </a:bodyPr>
          <a:lstStyle/>
          <a:p>
            <a:r>
              <a:rPr lang="en-US" sz="4400" b="1" dirty="0" smtClean="0">
                <a:latin typeface="Book Antiqua" panose="02040602050305030304" pitchFamily="18" charset="0"/>
              </a:rPr>
              <a:t>KPI &amp; MEASUREMENTS </a:t>
            </a:r>
            <a:endParaRPr lang="en-US" sz="4400" b="1"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728870" y="1462440"/>
            <a:ext cx="8840004" cy="3749640"/>
          </a:xfrm>
          <a:prstGeom prst="rect">
            <a:avLst/>
          </a:prstGeom>
        </p:spPr>
      </p:pic>
      <p:pic>
        <p:nvPicPr>
          <p:cNvPr id="6" name="Picture 5"/>
          <p:cNvPicPr>
            <a:picLocks noChangeAspect="1"/>
          </p:cNvPicPr>
          <p:nvPr/>
        </p:nvPicPr>
        <p:blipFill>
          <a:blip r:embed="rId3"/>
          <a:stretch>
            <a:fillRect/>
          </a:stretch>
        </p:blipFill>
        <p:spPr>
          <a:xfrm>
            <a:off x="728871" y="5184372"/>
            <a:ext cx="8941602" cy="1645920"/>
          </a:xfrm>
          <a:prstGeom prst="rect">
            <a:avLst/>
          </a:prstGeom>
        </p:spPr>
      </p:pic>
    </p:spTree>
    <p:extLst>
      <p:ext uri="{BB962C8B-B14F-4D97-AF65-F5344CB8AC3E}">
        <p14:creationId xmlns:p14="http://schemas.microsoft.com/office/powerpoint/2010/main" val="304016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D5F6EE-0D06-B66A-9A77-1240A23D3640}"/>
              </a:ext>
            </a:extLst>
          </p:cNvPr>
          <p:cNvSpPr txBox="1"/>
          <p:nvPr/>
        </p:nvSpPr>
        <p:spPr>
          <a:xfrm>
            <a:off x="728869" y="395577"/>
            <a:ext cx="7180691" cy="769441"/>
          </a:xfrm>
          <a:prstGeom prst="rect">
            <a:avLst/>
          </a:prstGeom>
          <a:noFill/>
        </p:spPr>
        <p:txBody>
          <a:bodyPr wrap="square" rtlCol="0">
            <a:spAutoFit/>
          </a:bodyPr>
          <a:lstStyle/>
          <a:p>
            <a:r>
              <a:rPr lang="en-US" sz="4400" b="1" dirty="0" smtClean="0">
                <a:latin typeface="Book Antiqua" panose="02040602050305030304" pitchFamily="18" charset="0"/>
              </a:rPr>
              <a:t>KPI &amp; MEASUREMENTS </a:t>
            </a:r>
            <a:endParaRPr lang="en-US" sz="4400" b="1"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610183" y="1722113"/>
            <a:ext cx="8746253" cy="4355413"/>
          </a:xfrm>
          <a:prstGeom prst="rect">
            <a:avLst/>
          </a:prstGeom>
        </p:spPr>
      </p:pic>
    </p:spTree>
    <p:extLst>
      <p:ext uri="{BB962C8B-B14F-4D97-AF65-F5344CB8AC3E}">
        <p14:creationId xmlns:p14="http://schemas.microsoft.com/office/powerpoint/2010/main" val="3236676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1"/>
          </p:nvPr>
        </p:nvSpPr>
        <p:spPr/>
        <p:txBody>
          <a:bodyPr/>
          <a:lstStyle/>
          <a:p>
            <a:fld id="{19B51A1E-902D-48AF-9020-955120F399B6}" type="slidenum">
              <a:rPr lang="en-US" smtClean="0"/>
              <a:pPr/>
              <a:t>43</a:t>
            </a:fld>
            <a:endParaRPr lang="en-US" dirty="0"/>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p:nvPr>
        </p:nvSpPr>
        <p:spPr/>
        <p:txBody>
          <a:bodyPr/>
          <a:lstStyle/>
          <a:p>
            <a:r>
              <a:rPr lang="en-US" dirty="0"/>
              <a:t>Large Image</a:t>
            </a:r>
          </a:p>
        </p:txBody>
      </p:sp>
      <p:sp>
        <p:nvSpPr>
          <p:cNvPr id="2" name="Text Placeholder 1">
            <a:extLst>
              <a:ext uri="{FF2B5EF4-FFF2-40B4-BE49-F238E27FC236}">
                <a16:creationId xmlns:a16="http://schemas.microsoft.com/office/drawing/2014/main" id="{140BE4F4-A46D-3373-5638-CF2AF68BF799}"/>
              </a:ext>
            </a:extLst>
          </p:cNvPr>
          <p:cNvSpPr>
            <a:spLocks noGrp="1"/>
          </p:cNvSpPr>
          <p:nvPr>
            <p:ph type="body" sz="quarter" idx="32"/>
          </p:nvPr>
        </p:nvSpPr>
        <p:spPr>
          <a:xfrm>
            <a:off x="431800" y="543655"/>
            <a:ext cx="5664200" cy="968345"/>
          </a:xfrm>
        </p:spPr>
        <p:txBody>
          <a:bodyPr>
            <a:normAutofit/>
          </a:bodyPr>
          <a:lstStyle/>
          <a:p>
            <a:r>
              <a:rPr lang="en-US" sz="4400" b="1" dirty="0" smtClean="0">
                <a:latin typeface="Book Antiqua" panose="02040602050305030304" pitchFamily="18" charset="0"/>
                <a:ea typeface="Calibri" panose="020F0502020204030204" pitchFamily="34" charset="0"/>
                <a:cs typeface="Times New Roman" panose="02020603050405020304" pitchFamily="18" charset="0"/>
              </a:rPr>
              <a:t>Time Line</a:t>
            </a:r>
            <a:endParaRPr lang="en-US" sz="4400" b="1" dirty="0">
              <a:effectLst/>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pic>
        <p:nvPicPr>
          <p:cNvPr id="5" name="Content Placeholder 4"/>
          <p:cNvPicPr>
            <a:picLocks noGrp="1" noChangeAspect="1"/>
          </p:cNvPicPr>
          <p:nvPr>
            <p:ph sz="half" idx="1"/>
          </p:nvPr>
        </p:nvPicPr>
        <p:blipFill>
          <a:blip r:embed="rId2"/>
          <a:stretch>
            <a:fillRect/>
          </a:stretch>
        </p:blipFill>
        <p:spPr>
          <a:xfrm>
            <a:off x="431800" y="1611480"/>
            <a:ext cx="9053945" cy="3909790"/>
          </a:xfrm>
          <a:prstGeom prst="rect">
            <a:avLst/>
          </a:prstGeom>
        </p:spPr>
      </p:pic>
    </p:spTree>
    <p:extLst>
      <p:ext uri="{BB962C8B-B14F-4D97-AF65-F5344CB8AC3E}">
        <p14:creationId xmlns:p14="http://schemas.microsoft.com/office/powerpoint/2010/main" val="268940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44</a:t>
            </a:fld>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smtClean="0"/>
              <a:t>BRSR Reporting Topics</a:t>
            </a:r>
            <a:endParaRPr lang="en-US" dirty="0"/>
          </a:p>
        </p:txBody>
      </p:sp>
      <p:pic>
        <p:nvPicPr>
          <p:cNvPr id="3" name="Content Placeholder 2"/>
          <p:cNvPicPr>
            <a:picLocks noGrp="1" noChangeAspect="1"/>
          </p:cNvPicPr>
          <p:nvPr>
            <p:ph sz="half" idx="1"/>
          </p:nvPr>
        </p:nvPicPr>
        <p:blipFill>
          <a:blip r:embed="rId2"/>
          <a:stretch>
            <a:fillRect/>
          </a:stretch>
        </p:blipFill>
        <p:spPr>
          <a:xfrm>
            <a:off x="431799" y="1644259"/>
            <a:ext cx="9251043" cy="4520115"/>
          </a:xfrm>
          <a:prstGeom prst="rect">
            <a:avLst/>
          </a:prstGeom>
        </p:spPr>
      </p:pic>
    </p:spTree>
    <p:extLst>
      <p:ext uri="{BB962C8B-B14F-4D97-AF65-F5344CB8AC3E}">
        <p14:creationId xmlns:p14="http://schemas.microsoft.com/office/powerpoint/2010/main" val="3853945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45</a:t>
            </a:fld>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smtClean="0"/>
              <a:t>BRSR Reporting Topics</a:t>
            </a:r>
            <a:endParaRPr lang="en-US" dirty="0"/>
          </a:p>
        </p:txBody>
      </p:sp>
      <p:pic>
        <p:nvPicPr>
          <p:cNvPr id="3" name="Content Placeholder 2"/>
          <p:cNvPicPr>
            <a:picLocks noGrp="1" noChangeAspect="1"/>
          </p:cNvPicPr>
          <p:nvPr>
            <p:ph sz="half" idx="1"/>
          </p:nvPr>
        </p:nvPicPr>
        <p:blipFill rotWithShape="1">
          <a:blip r:embed="rId2"/>
          <a:srcRect r="12714"/>
          <a:stretch/>
        </p:blipFill>
        <p:spPr>
          <a:xfrm>
            <a:off x="431799" y="1127740"/>
            <a:ext cx="9595612" cy="4841111"/>
          </a:xfrm>
          <a:prstGeom prst="rect">
            <a:avLst/>
          </a:prstGeom>
        </p:spPr>
      </p:pic>
    </p:spTree>
    <p:extLst>
      <p:ext uri="{BB962C8B-B14F-4D97-AF65-F5344CB8AC3E}">
        <p14:creationId xmlns:p14="http://schemas.microsoft.com/office/powerpoint/2010/main" val="2851169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52513E4A-F63D-4A30-AB4A-9C3EC1165170}"/>
              </a:ext>
            </a:extLst>
          </p:cNvPr>
          <p:cNvSpPr>
            <a:spLocks noGrp="1"/>
          </p:cNvSpPr>
          <p:nvPr>
            <p:ph type="title"/>
          </p:nvPr>
        </p:nvSpPr>
        <p:spPr/>
        <p:txBody>
          <a:bodyPr/>
          <a:lstStyle/>
          <a:p>
            <a:r>
              <a:rPr lang="en-US" dirty="0"/>
              <a:t>Large Image</a:t>
            </a:r>
          </a:p>
        </p:txBody>
      </p:sp>
      <p:pic>
        <p:nvPicPr>
          <p:cNvPr id="4" name="Content Placeholder 3"/>
          <p:cNvPicPr>
            <a:picLocks noGrp="1" noChangeAspect="1"/>
          </p:cNvPicPr>
          <p:nvPr>
            <p:ph idx="1"/>
          </p:nvPr>
        </p:nvPicPr>
        <p:blipFill>
          <a:blip r:embed="rId2"/>
          <a:stretch>
            <a:fillRect/>
          </a:stretch>
        </p:blipFill>
        <p:spPr>
          <a:xfrm>
            <a:off x="6568751" y="501963"/>
            <a:ext cx="2274866" cy="1216789"/>
          </a:xfrm>
          <a:prstGeom prst="rect">
            <a:avLst/>
          </a:prstGeom>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2"/>
          </p:nvPr>
        </p:nvSpPr>
        <p:spPr/>
        <p:txBody>
          <a:bodyPr/>
          <a:lstStyle/>
          <a:p>
            <a:fld id="{19B51A1E-902D-48AF-9020-955120F399B6}" type="slidenum">
              <a:rPr lang="en-US" smtClean="0"/>
              <a:pPr/>
              <a:t>46</a:t>
            </a:fld>
            <a:endParaRPr lang="en-US" dirty="0"/>
          </a:p>
        </p:txBody>
      </p:sp>
      <p:sp>
        <p:nvSpPr>
          <p:cNvPr id="2" name="Text Placeholder 1">
            <a:extLst>
              <a:ext uri="{FF2B5EF4-FFF2-40B4-BE49-F238E27FC236}">
                <a16:creationId xmlns:a16="http://schemas.microsoft.com/office/drawing/2014/main" id="{140BE4F4-A46D-3373-5638-CF2AF68BF799}"/>
              </a:ext>
            </a:extLst>
          </p:cNvPr>
          <p:cNvSpPr>
            <a:spLocks noGrp="1"/>
          </p:cNvSpPr>
          <p:nvPr>
            <p:ph sz="half" idx="4294967295"/>
          </p:nvPr>
        </p:nvSpPr>
        <p:spPr>
          <a:xfrm>
            <a:off x="7010400" y="1825625"/>
            <a:ext cx="5181600" cy="4351338"/>
          </a:xfrm>
        </p:spPr>
        <p:txBody>
          <a:bodyPr>
            <a:normAutofit/>
          </a:bodyPr>
          <a:lstStyle/>
          <a:p>
            <a:endParaRPr lang="en-US" sz="4400" b="1" dirty="0">
              <a:effectLst/>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pic>
        <p:nvPicPr>
          <p:cNvPr id="7" name="Picture 6"/>
          <p:cNvPicPr>
            <a:picLocks noChangeAspect="1"/>
          </p:cNvPicPr>
          <p:nvPr/>
        </p:nvPicPr>
        <p:blipFill>
          <a:blip r:embed="rId3"/>
          <a:stretch>
            <a:fillRect/>
          </a:stretch>
        </p:blipFill>
        <p:spPr>
          <a:xfrm>
            <a:off x="531845" y="2127766"/>
            <a:ext cx="9000082" cy="3843825"/>
          </a:xfrm>
          <a:prstGeom prst="rect">
            <a:avLst/>
          </a:prstGeom>
        </p:spPr>
      </p:pic>
      <p:sp>
        <p:nvSpPr>
          <p:cNvPr id="8" name="TextBox 7"/>
          <p:cNvSpPr txBox="1"/>
          <p:nvPr/>
        </p:nvSpPr>
        <p:spPr>
          <a:xfrm>
            <a:off x="531845" y="531845"/>
            <a:ext cx="6036906" cy="523220"/>
          </a:xfrm>
          <a:prstGeom prst="rect">
            <a:avLst/>
          </a:prstGeom>
          <a:noFill/>
        </p:spPr>
        <p:txBody>
          <a:bodyPr wrap="square" rtlCol="0">
            <a:spAutoFit/>
          </a:bodyPr>
          <a:lstStyle/>
          <a:p>
            <a:r>
              <a:rPr lang="en-US" sz="2800" dirty="0" smtClean="0">
                <a:latin typeface="Bahnschrift Condensed" panose="020B0502040204020203" pitchFamily="34" charset="0"/>
              </a:rPr>
              <a:t>ESG SCORING</a:t>
            </a:r>
            <a:endParaRPr lang="en-IN" sz="2800" dirty="0">
              <a:latin typeface="Bahnschrift Condensed" panose="020B0502040204020203" pitchFamily="34" charset="0"/>
            </a:endParaRPr>
          </a:p>
        </p:txBody>
      </p:sp>
    </p:spTree>
    <p:extLst>
      <p:ext uri="{BB962C8B-B14F-4D97-AF65-F5344CB8AC3E}">
        <p14:creationId xmlns:p14="http://schemas.microsoft.com/office/powerpoint/2010/main" val="92384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 print score vs Risk</a:t>
            </a:r>
            <a:endParaRPr lang="en-IN" dirty="0"/>
          </a:p>
        </p:txBody>
      </p:sp>
      <p:pic>
        <p:nvPicPr>
          <p:cNvPr id="5" name="Content Placeholder 4"/>
          <p:cNvPicPr>
            <a:picLocks noGrp="1" noChangeAspect="1"/>
          </p:cNvPicPr>
          <p:nvPr>
            <p:ph idx="1"/>
          </p:nvPr>
        </p:nvPicPr>
        <p:blipFill>
          <a:blip r:embed="rId2"/>
          <a:stretch>
            <a:fillRect/>
          </a:stretch>
        </p:blipFill>
        <p:spPr>
          <a:xfrm>
            <a:off x="838200" y="2581718"/>
            <a:ext cx="10515600" cy="2839152"/>
          </a:xfrm>
          <a:prstGeom prst="rect">
            <a:avLst/>
          </a:prstGeom>
        </p:spPr>
      </p:pic>
      <p:sp>
        <p:nvSpPr>
          <p:cNvPr id="4" name="Slide Number Placeholder 3"/>
          <p:cNvSpPr>
            <a:spLocks noGrp="1"/>
          </p:cNvSpPr>
          <p:nvPr>
            <p:ph type="sldNum" sz="quarter" idx="12"/>
          </p:nvPr>
        </p:nvSpPr>
        <p:spPr/>
        <p:txBody>
          <a:bodyPr/>
          <a:lstStyle/>
          <a:p>
            <a:fld id="{19B51A1E-902D-48AF-9020-955120F399B6}" type="slidenum">
              <a:rPr lang="en-US" noProof="0" smtClean="0"/>
              <a:pPr/>
              <a:t>47</a:t>
            </a:fld>
            <a:endParaRPr lang="en-US" noProof="0" dirty="0"/>
          </a:p>
        </p:txBody>
      </p:sp>
    </p:spTree>
    <p:extLst>
      <p:ext uri="{BB962C8B-B14F-4D97-AF65-F5344CB8AC3E}">
        <p14:creationId xmlns:p14="http://schemas.microsoft.com/office/powerpoint/2010/main" val="71283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Providers in India</a:t>
            </a:r>
            <a:endParaRPr lang="en-IN" dirty="0"/>
          </a:p>
        </p:txBody>
      </p:sp>
      <p:pic>
        <p:nvPicPr>
          <p:cNvPr id="5" name="Content Placeholder 4"/>
          <p:cNvPicPr>
            <a:picLocks noGrp="1" noChangeAspect="1"/>
          </p:cNvPicPr>
          <p:nvPr>
            <p:ph idx="1"/>
          </p:nvPr>
        </p:nvPicPr>
        <p:blipFill>
          <a:blip r:embed="rId2"/>
          <a:stretch>
            <a:fillRect/>
          </a:stretch>
        </p:blipFill>
        <p:spPr>
          <a:xfrm>
            <a:off x="1113905" y="1690688"/>
            <a:ext cx="8429105" cy="4722974"/>
          </a:xfrm>
          <a:prstGeom prst="rect">
            <a:avLst/>
          </a:prstGeom>
        </p:spPr>
      </p:pic>
      <p:sp>
        <p:nvSpPr>
          <p:cNvPr id="4" name="Slide Number Placeholder 3"/>
          <p:cNvSpPr>
            <a:spLocks noGrp="1"/>
          </p:cNvSpPr>
          <p:nvPr>
            <p:ph type="sldNum" sz="quarter" idx="12"/>
          </p:nvPr>
        </p:nvSpPr>
        <p:spPr/>
        <p:txBody>
          <a:bodyPr/>
          <a:lstStyle/>
          <a:p>
            <a:fld id="{19B51A1E-902D-48AF-9020-955120F399B6}" type="slidenum">
              <a:rPr lang="en-US" noProof="0" smtClean="0"/>
              <a:pPr/>
              <a:t>48</a:t>
            </a:fld>
            <a:endParaRPr lang="en-US" noProof="0" dirty="0"/>
          </a:p>
        </p:txBody>
      </p:sp>
    </p:spTree>
    <p:extLst>
      <p:ext uri="{BB962C8B-B14F-4D97-AF65-F5344CB8AC3E}">
        <p14:creationId xmlns:p14="http://schemas.microsoft.com/office/powerpoint/2010/main" val="3564139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52513E4A-F63D-4A30-AB4A-9C3EC1165170}"/>
              </a:ext>
            </a:extLst>
          </p:cNvPr>
          <p:cNvSpPr>
            <a:spLocks noGrp="1"/>
          </p:cNvSpPr>
          <p:nvPr>
            <p:ph type="title"/>
          </p:nvPr>
        </p:nvSpPr>
        <p:spPr/>
        <p:txBody>
          <a:bodyPr/>
          <a:lstStyle/>
          <a:p>
            <a:r>
              <a:rPr lang="en-US" dirty="0"/>
              <a:t>Large Image</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2"/>
          </p:nvPr>
        </p:nvSpPr>
        <p:spPr/>
        <p:txBody>
          <a:bodyPr/>
          <a:lstStyle/>
          <a:p>
            <a:fld id="{19B51A1E-902D-48AF-9020-955120F399B6}" type="slidenum">
              <a:rPr lang="en-US" smtClean="0"/>
              <a:pPr/>
              <a:t>49</a:t>
            </a:fld>
            <a:endParaRPr lang="en-US" dirty="0"/>
          </a:p>
        </p:txBody>
      </p:sp>
      <p:sp>
        <p:nvSpPr>
          <p:cNvPr id="2" name="Text Placeholder 1">
            <a:extLst>
              <a:ext uri="{FF2B5EF4-FFF2-40B4-BE49-F238E27FC236}">
                <a16:creationId xmlns:a16="http://schemas.microsoft.com/office/drawing/2014/main" id="{140BE4F4-A46D-3373-5638-CF2AF68BF799}"/>
              </a:ext>
            </a:extLst>
          </p:cNvPr>
          <p:cNvSpPr>
            <a:spLocks noGrp="1"/>
          </p:cNvSpPr>
          <p:nvPr>
            <p:ph sz="half" idx="4294967295"/>
          </p:nvPr>
        </p:nvSpPr>
        <p:spPr>
          <a:xfrm>
            <a:off x="7010400" y="1825625"/>
            <a:ext cx="5181600" cy="4351338"/>
          </a:xfrm>
        </p:spPr>
        <p:txBody>
          <a:bodyPr>
            <a:normAutofit/>
          </a:bodyPr>
          <a:lstStyle/>
          <a:p>
            <a:endParaRPr lang="en-US" sz="4400" b="1" dirty="0">
              <a:effectLst/>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sp>
        <p:nvSpPr>
          <p:cNvPr id="8" name="TextBox 7"/>
          <p:cNvSpPr txBox="1"/>
          <p:nvPr/>
        </p:nvSpPr>
        <p:spPr>
          <a:xfrm>
            <a:off x="531845" y="531845"/>
            <a:ext cx="6036906" cy="523220"/>
          </a:xfrm>
          <a:prstGeom prst="rect">
            <a:avLst/>
          </a:prstGeom>
          <a:noFill/>
        </p:spPr>
        <p:txBody>
          <a:bodyPr wrap="square" rtlCol="0">
            <a:spAutoFit/>
          </a:bodyPr>
          <a:lstStyle/>
          <a:p>
            <a:r>
              <a:rPr lang="en-US" sz="2800" dirty="0" smtClean="0">
                <a:latin typeface="Bahnschrift Condensed" panose="020B0502040204020203" pitchFamily="34" charset="0"/>
              </a:rPr>
              <a:t>ESG SCORING &amp; CONTROVERSIES</a:t>
            </a:r>
            <a:endParaRPr lang="en-IN" sz="2800" dirty="0">
              <a:latin typeface="Bahnschrift Condensed" panose="020B0502040204020203" pitchFamily="34" charset="0"/>
            </a:endParaRPr>
          </a:p>
        </p:txBody>
      </p:sp>
      <p:pic>
        <p:nvPicPr>
          <p:cNvPr id="5" name="Content Placeholder 4"/>
          <p:cNvPicPr>
            <a:picLocks noGrp="1" noChangeAspect="1"/>
          </p:cNvPicPr>
          <p:nvPr>
            <p:ph idx="1"/>
          </p:nvPr>
        </p:nvPicPr>
        <p:blipFill>
          <a:blip r:embed="rId2"/>
          <a:stretch>
            <a:fillRect/>
          </a:stretch>
        </p:blipFill>
        <p:spPr>
          <a:xfrm>
            <a:off x="531846" y="1496291"/>
            <a:ext cx="9094471" cy="4860058"/>
          </a:xfrm>
          <a:prstGeom prst="rect">
            <a:avLst/>
          </a:prstGeom>
        </p:spPr>
      </p:pic>
    </p:spTree>
    <p:extLst>
      <p:ext uri="{BB962C8B-B14F-4D97-AF65-F5344CB8AC3E}">
        <p14:creationId xmlns:p14="http://schemas.microsoft.com/office/powerpoint/2010/main" val="3270228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1998" y="2107474"/>
            <a:ext cx="8548716" cy="4431438"/>
          </a:xfrm>
        </p:spPr>
        <p:txBody>
          <a:bodyPr>
            <a:normAutofit/>
          </a:bodyPr>
          <a:lstStyle/>
          <a:p>
            <a:pPr marL="190500" lvl="0" indent="0" algn="ctr">
              <a:spcBef>
                <a:spcPts val="0"/>
              </a:spcBef>
              <a:buClr>
                <a:srgbClr val="029B2D"/>
              </a:buClr>
              <a:buNone/>
              <a:defRPr/>
            </a:pPr>
            <a:r>
              <a:rPr lang="en-US" sz="2400" dirty="0" smtClean="0">
                <a:solidFill>
                  <a:srgbClr val="404040"/>
                </a:solidFill>
                <a:latin typeface="Book Antiqua" panose="02040602050305030304" pitchFamily="18" charset="0"/>
                <a:ea typeface="Calibri" panose="020F0502020204030204" pitchFamily="34" charset="0"/>
                <a:cs typeface="Times New Roman" panose="02020603050405020304" pitchFamily="18" charset="0"/>
              </a:rPr>
              <a:t>ESG an accounting and reporting framework having the 3 P’s as its components – PEOPLE, PLANET AND PROFITS</a:t>
            </a:r>
          </a:p>
          <a:p>
            <a:pPr algn="just">
              <a:lnSpc>
                <a:spcPct val="100000"/>
              </a:lnSpc>
              <a:spcBef>
                <a:spcPts val="0"/>
              </a:spcBef>
              <a:buFont typeface="Wingdings" panose="05000000000000000000" pitchFamily="2" charset="2"/>
              <a:buChar char="q"/>
            </a:pPr>
            <a:endParaRPr lang="en-US" sz="2000" dirty="0" smtClean="0">
              <a:solidFill>
                <a:prstClr val="black"/>
              </a:solidFill>
            </a:endParaRPr>
          </a:p>
          <a:p>
            <a:pPr marL="190500" marR="0" lvl="0" indent="0" algn="just" defTabSz="914400" rtl="0" eaLnBrk="1" fontAlgn="auto" latinLnBrk="0" hangingPunct="1">
              <a:lnSpc>
                <a:spcPct val="90000"/>
              </a:lnSpc>
              <a:spcBef>
                <a:spcPts val="0"/>
              </a:spcBef>
              <a:spcAft>
                <a:spcPts val="0"/>
              </a:spcAft>
              <a:buClr>
                <a:srgbClr val="029B2D"/>
              </a:buClr>
              <a:buSzTx/>
              <a:buNone/>
              <a:tabLst/>
              <a:defRPr/>
            </a:pPr>
            <a:endParaRPr kumimoji="0" lang="en-US" sz="11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5</a:t>
            </a:fld>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31801" y="1260000"/>
            <a:ext cx="5472000" cy="409774"/>
          </a:xfrm>
        </p:spPr>
        <p:txBody>
          <a:bodyPr>
            <a:normAutofit fontScale="85000" lnSpcReduction="10000"/>
          </a:bodyPr>
          <a:lstStyle/>
          <a:p>
            <a:r>
              <a:rPr lang="en-US" b="1" i="1" dirty="0" smtClean="0"/>
              <a:t>ESG Is  </a:t>
            </a:r>
            <a:r>
              <a:rPr lang="en-US" b="1" i="1" dirty="0"/>
              <a:t>beneficial ? Workable? Profitable? </a:t>
            </a:r>
          </a:p>
        </p:txBody>
      </p:sp>
      <p:graphicFrame>
        <p:nvGraphicFramePr>
          <p:cNvPr id="5" name="Diagram 4"/>
          <p:cNvGraphicFramePr/>
          <p:nvPr>
            <p:extLst>
              <p:ext uri="{D42A27DB-BD31-4B8C-83A1-F6EECF244321}">
                <p14:modId xmlns:p14="http://schemas.microsoft.com/office/powerpoint/2010/main" val="3503996764"/>
              </p:ext>
            </p:extLst>
          </p:nvPr>
        </p:nvGraphicFramePr>
        <p:xfrm>
          <a:off x="1365797" y="3308804"/>
          <a:ext cx="5275942" cy="3230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9746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52513E4A-F63D-4A30-AB4A-9C3EC1165170}"/>
              </a:ext>
            </a:extLst>
          </p:cNvPr>
          <p:cNvSpPr>
            <a:spLocks noGrp="1"/>
          </p:cNvSpPr>
          <p:nvPr>
            <p:ph type="title"/>
          </p:nvPr>
        </p:nvSpPr>
        <p:spPr/>
        <p:txBody>
          <a:bodyPr/>
          <a:lstStyle/>
          <a:p>
            <a:r>
              <a:rPr lang="en-US" dirty="0"/>
              <a:t>Large Image</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2"/>
          </p:nvPr>
        </p:nvSpPr>
        <p:spPr/>
        <p:txBody>
          <a:bodyPr/>
          <a:lstStyle/>
          <a:p>
            <a:fld id="{19B51A1E-902D-48AF-9020-955120F399B6}" type="slidenum">
              <a:rPr lang="en-US" smtClean="0"/>
              <a:pPr/>
              <a:t>50</a:t>
            </a:fld>
            <a:endParaRPr lang="en-US" dirty="0"/>
          </a:p>
        </p:txBody>
      </p:sp>
      <p:sp>
        <p:nvSpPr>
          <p:cNvPr id="2" name="Text Placeholder 1">
            <a:extLst>
              <a:ext uri="{FF2B5EF4-FFF2-40B4-BE49-F238E27FC236}">
                <a16:creationId xmlns:a16="http://schemas.microsoft.com/office/drawing/2014/main" id="{140BE4F4-A46D-3373-5638-CF2AF68BF799}"/>
              </a:ext>
            </a:extLst>
          </p:cNvPr>
          <p:cNvSpPr>
            <a:spLocks noGrp="1"/>
          </p:cNvSpPr>
          <p:nvPr>
            <p:ph sz="half" idx="4294967295"/>
          </p:nvPr>
        </p:nvSpPr>
        <p:spPr>
          <a:xfrm>
            <a:off x="7010400" y="1825625"/>
            <a:ext cx="5181600" cy="4351338"/>
          </a:xfrm>
        </p:spPr>
        <p:txBody>
          <a:bodyPr>
            <a:normAutofit/>
          </a:bodyPr>
          <a:lstStyle/>
          <a:p>
            <a:endParaRPr lang="en-US" sz="4400" b="1" dirty="0">
              <a:effectLst/>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sp>
        <p:nvSpPr>
          <p:cNvPr id="8" name="TextBox 7"/>
          <p:cNvSpPr txBox="1"/>
          <p:nvPr/>
        </p:nvSpPr>
        <p:spPr>
          <a:xfrm>
            <a:off x="531845" y="531845"/>
            <a:ext cx="6036906" cy="523220"/>
          </a:xfrm>
          <a:prstGeom prst="rect">
            <a:avLst/>
          </a:prstGeom>
          <a:noFill/>
        </p:spPr>
        <p:txBody>
          <a:bodyPr wrap="square" rtlCol="0">
            <a:spAutoFit/>
          </a:bodyPr>
          <a:lstStyle/>
          <a:p>
            <a:r>
              <a:rPr lang="en-US" sz="2800" dirty="0" smtClean="0">
                <a:latin typeface="Bahnschrift Condensed" panose="020B0502040204020203" pitchFamily="34" charset="0"/>
              </a:rPr>
              <a:t>PROCESS OF ESG REPORTING</a:t>
            </a:r>
            <a:endParaRPr lang="en-IN" sz="2800" dirty="0">
              <a:latin typeface="Bahnschrift Condensed" panose="020B0502040204020203" pitchFamily="34" charset="0"/>
            </a:endParaRPr>
          </a:p>
        </p:txBody>
      </p:sp>
      <p:graphicFrame>
        <p:nvGraphicFramePr>
          <p:cNvPr id="4" name="Content Placeholder 3"/>
          <p:cNvGraphicFramePr>
            <a:graphicFrameLocks noGrp="1"/>
          </p:cNvGraphicFramePr>
          <p:nvPr>
            <p:ph idx="1"/>
            <p:extLst/>
          </p:nvPr>
        </p:nvGraphicFramePr>
        <p:xfrm>
          <a:off x="637310" y="1234452"/>
          <a:ext cx="9439564" cy="4942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396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52513E4A-F63D-4A30-AB4A-9C3EC1165170}"/>
              </a:ext>
            </a:extLst>
          </p:cNvPr>
          <p:cNvSpPr>
            <a:spLocks noGrp="1"/>
          </p:cNvSpPr>
          <p:nvPr>
            <p:ph type="title"/>
          </p:nvPr>
        </p:nvSpPr>
        <p:spPr/>
        <p:txBody>
          <a:bodyPr/>
          <a:lstStyle/>
          <a:p>
            <a:r>
              <a:rPr lang="en-US" dirty="0"/>
              <a:t>Large Image</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2"/>
          </p:nvPr>
        </p:nvSpPr>
        <p:spPr/>
        <p:txBody>
          <a:bodyPr/>
          <a:lstStyle/>
          <a:p>
            <a:fld id="{19B51A1E-902D-48AF-9020-955120F399B6}" type="slidenum">
              <a:rPr lang="en-US" smtClean="0"/>
              <a:pPr/>
              <a:t>51</a:t>
            </a:fld>
            <a:endParaRPr lang="en-US" dirty="0"/>
          </a:p>
        </p:txBody>
      </p:sp>
      <p:sp>
        <p:nvSpPr>
          <p:cNvPr id="2" name="Text Placeholder 1">
            <a:extLst>
              <a:ext uri="{FF2B5EF4-FFF2-40B4-BE49-F238E27FC236}">
                <a16:creationId xmlns:a16="http://schemas.microsoft.com/office/drawing/2014/main" id="{140BE4F4-A46D-3373-5638-CF2AF68BF799}"/>
              </a:ext>
            </a:extLst>
          </p:cNvPr>
          <p:cNvSpPr>
            <a:spLocks noGrp="1"/>
          </p:cNvSpPr>
          <p:nvPr>
            <p:ph sz="half" idx="4294967295"/>
          </p:nvPr>
        </p:nvSpPr>
        <p:spPr>
          <a:xfrm>
            <a:off x="7010400" y="1825625"/>
            <a:ext cx="5181600" cy="4351338"/>
          </a:xfrm>
        </p:spPr>
        <p:txBody>
          <a:bodyPr>
            <a:normAutofit/>
          </a:bodyPr>
          <a:lstStyle/>
          <a:p>
            <a:endParaRPr lang="en-US" sz="4400" b="1" dirty="0">
              <a:effectLst/>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sp>
        <p:nvSpPr>
          <p:cNvPr id="8" name="TextBox 7"/>
          <p:cNvSpPr txBox="1"/>
          <p:nvPr/>
        </p:nvSpPr>
        <p:spPr>
          <a:xfrm>
            <a:off x="531845" y="531845"/>
            <a:ext cx="6036906" cy="523220"/>
          </a:xfrm>
          <a:prstGeom prst="rect">
            <a:avLst/>
          </a:prstGeom>
          <a:noFill/>
        </p:spPr>
        <p:txBody>
          <a:bodyPr wrap="square" rtlCol="0">
            <a:spAutoFit/>
          </a:bodyPr>
          <a:lstStyle/>
          <a:p>
            <a:r>
              <a:rPr lang="en-US" sz="2800" dirty="0" smtClean="0">
                <a:latin typeface="Bahnschrift Condensed" panose="020B0502040204020203" pitchFamily="34" charset="0"/>
              </a:rPr>
              <a:t>ESG Implementation at NECL</a:t>
            </a:r>
            <a:endParaRPr lang="en-IN" sz="2800" dirty="0">
              <a:latin typeface="Bahnschrift Condensed" panose="020B0502040204020203" pitchFamily="34" charset="0"/>
            </a:endParaRPr>
          </a:p>
        </p:txBody>
      </p:sp>
      <p:graphicFrame>
        <p:nvGraphicFramePr>
          <p:cNvPr id="7" name="Content Placeholder 6"/>
          <p:cNvGraphicFramePr>
            <a:graphicFrameLocks noGrp="1"/>
          </p:cNvGraphicFramePr>
          <p:nvPr>
            <p:ph idx="1"/>
            <p:extLst/>
          </p:nvPr>
        </p:nvGraphicFramePr>
        <p:xfrm>
          <a:off x="886691" y="1825625"/>
          <a:ext cx="8608292" cy="4630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867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619414" y="3102408"/>
            <a:ext cx="10515600" cy="1500187"/>
          </a:xfrm>
        </p:spPr>
        <p:txBody>
          <a:bodyPr/>
          <a:lstStyle/>
          <a:p>
            <a:pPr algn="ctr"/>
            <a:r>
              <a:rPr lang="en-US" dirty="0" smtClean="0"/>
              <a:t>THE END</a:t>
            </a:r>
            <a:endParaRPr lang="en-IN" dirty="0"/>
          </a:p>
        </p:txBody>
      </p:sp>
      <p:sp>
        <p:nvSpPr>
          <p:cNvPr id="4" name="Slide Number Placeholder 3"/>
          <p:cNvSpPr>
            <a:spLocks noGrp="1"/>
          </p:cNvSpPr>
          <p:nvPr>
            <p:ph type="sldNum" sz="quarter" idx="12"/>
          </p:nvPr>
        </p:nvSpPr>
        <p:spPr/>
        <p:txBody>
          <a:bodyPr/>
          <a:lstStyle/>
          <a:p>
            <a:fld id="{19B51A1E-902D-48AF-9020-955120F399B6}" type="slidenum">
              <a:rPr lang="en-US" noProof="0" smtClean="0"/>
              <a:pPr/>
              <a:t>52</a:t>
            </a:fld>
            <a:endParaRPr lang="en-US" noProof="0" dirty="0"/>
          </a:p>
        </p:txBody>
      </p:sp>
    </p:spTree>
    <p:extLst>
      <p:ext uri="{BB962C8B-B14F-4D97-AF65-F5344CB8AC3E}">
        <p14:creationId xmlns:p14="http://schemas.microsoft.com/office/powerpoint/2010/main" val="209647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2000" y="1656000"/>
            <a:ext cx="7177114" cy="4464000"/>
          </a:xfrm>
        </p:spPr>
        <p:txBody>
          <a:bodyPr>
            <a:normAutofit/>
          </a:bodyPr>
          <a:lstStyle/>
          <a:p>
            <a:pPr>
              <a:buFont typeface="+mj-lt"/>
              <a:buAutoNum type="arabicPeriod"/>
            </a:pPr>
            <a:r>
              <a:rPr lang="en-US" dirty="0" smtClean="0">
                <a:solidFill>
                  <a:srgbClr val="393939"/>
                </a:solidFill>
                <a:latin typeface="Roboto"/>
              </a:rPr>
              <a:t>Revenue </a:t>
            </a:r>
            <a:r>
              <a:rPr lang="en-US" dirty="0">
                <a:solidFill>
                  <a:srgbClr val="393939"/>
                </a:solidFill>
                <a:latin typeface="Roboto"/>
              </a:rPr>
              <a:t>growth</a:t>
            </a:r>
          </a:p>
          <a:p>
            <a:pPr>
              <a:buFont typeface="+mj-lt"/>
              <a:buAutoNum type="arabicPeriod"/>
            </a:pPr>
            <a:r>
              <a:rPr lang="en-US" dirty="0">
                <a:solidFill>
                  <a:srgbClr val="393939"/>
                </a:solidFill>
                <a:latin typeface="Roboto"/>
              </a:rPr>
              <a:t>Competitive advantage</a:t>
            </a:r>
          </a:p>
          <a:p>
            <a:pPr>
              <a:buFont typeface="+mj-lt"/>
              <a:buAutoNum type="arabicPeriod"/>
            </a:pPr>
            <a:r>
              <a:rPr lang="en-US" dirty="0">
                <a:solidFill>
                  <a:srgbClr val="393939"/>
                </a:solidFill>
                <a:latin typeface="Roboto"/>
              </a:rPr>
              <a:t>Cost reductions</a:t>
            </a:r>
          </a:p>
          <a:p>
            <a:pPr>
              <a:buFont typeface="+mj-lt"/>
              <a:buAutoNum type="arabicPeriod"/>
            </a:pPr>
            <a:r>
              <a:rPr lang="en-US" dirty="0">
                <a:solidFill>
                  <a:srgbClr val="393939"/>
                </a:solidFill>
                <a:latin typeface="Roboto"/>
              </a:rPr>
              <a:t>Access to capital</a:t>
            </a:r>
          </a:p>
          <a:p>
            <a:pPr>
              <a:buFont typeface="+mj-lt"/>
              <a:buAutoNum type="arabicPeriod"/>
            </a:pPr>
            <a:r>
              <a:rPr lang="en-US" dirty="0">
                <a:solidFill>
                  <a:srgbClr val="393939"/>
                </a:solidFill>
                <a:latin typeface="Roboto"/>
              </a:rPr>
              <a:t>Innovate with suppliers</a:t>
            </a:r>
          </a:p>
          <a:p>
            <a:pPr>
              <a:buFont typeface="+mj-lt"/>
              <a:buAutoNum type="arabicPeriod"/>
            </a:pPr>
            <a:r>
              <a:rPr lang="en-US" dirty="0">
                <a:solidFill>
                  <a:srgbClr val="393939"/>
                </a:solidFill>
                <a:latin typeface="Roboto"/>
              </a:rPr>
              <a:t>Risk reduction and resilience</a:t>
            </a:r>
          </a:p>
          <a:p>
            <a:pPr>
              <a:buFont typeface="+mj-lt"/>
              <a:buAutoNum type="arabicPeriod"/>
            </a:pPr>
            <a:r>
              <a:rPr lang="en-US" dirty="0">
                <a:solidFill>
                  <a:srgbClr val="393939"/>
                </a:solidFill>
                <a:latin typeface="Roboto"/>
              </a:rPr>
              <a:t>Enabler of corporate purpose</a:t>
            </a:r>
          </a:p>
          <a:p>
            <a:pPr>
              <a:buFont typeface="+mj-lt"/>
              <a:buAutoNum type="arabicPeriod"/>
            </a:pPr>
            <a:r>
              <a:rPr lang="en-US" dirty="0">
                <a:solidFill>
                  <a:srgbClr val="393939"/>
                </a:solidFill>
                <a:latin typeface="Roboto"/>
              </a:rPr>
              <a:t>Impact beyond the business</a:t>
            </a:r>
          </a:p>
          <a:p>
            <a:endParaRPr lang="en-IN" dirty="0"/>
          </a:p>
        </p:txBody>
      </p:sp>
      <p:sp>
        <p:nvSpPr>
          <p:cNvPr id="3" name="Slide Number Placeholder 2"/>
          <p:cNvSpPr>
            <a:spLocks noGrp="1"/>
          </p:cNvSpPr>
          <p:nvPr>
            <p:ph type="sldNum" sz="quarter" idx="11"/>
          </p:nvPr>
        </p:nvSpPr>
        <p:spPr/>
        <p:txBody>
          <a:bodyPr/>
          <a:lstStyle/>
          <a:p>
            <a:fld id="{19B51A1E-902D-48AF-9020-955120F399B6}" type="slidenum">
              <a:rPr lang="en-US" noProof="0" smtClean="0"/>
              <a:pPr/>
              <a:t>6</a:t>
            </a:fld>
            <a:endParaRPr lang="en-US" noProof="0" dirty="0"/>
          </a:p>
        </p:txBody>
      </p:sp>
      <p:sp>
        <p:nvSpPr>
          <p:cNvPr id="4" name="Title 3"/>
          <p:cNvSpPr>
            <a:spLocks noGrp="1"/>
          </p:cNvSpPr>
          <p:nvPr>
            <p:ph type="title"/>
          </p:nvPr>
        </p:nvSpPr>
        <p:spPr>
          <a:xfrm>
            <a:off x="516834" y="432000"/>
            <a:ext cx="9198665" cy="695740"/>
          </a:xfrm>
        </p:spPr>
        <p:txBody>
          <a:bodyPr>
            <a:normAutofit/>
          </a:bodyPr>
          <a:lstStyle/>
          <a:p>
            <a:r>
              <a:rPr lang="en-US" dirty="0" smtClean="0">
                <a:solidFill>
                  <a:srgbClr val="393939"/>
                </a:solidFill>
                <a:latin typeface="Roboto"/>
              </a:rPr>
              <a:t>Benefits </a:t>
            </a:r>
            <a:r>
              <a:rPr lang="en-US" dirty="0">
                <a:solidFill>
                  <a:srgbClr val="393939"/>
                </a:solidFill>
                <a:latin typeface="Roboto"/>
              </a:rPr>
              <a:t>of ESG improvements</a:t>
            </a:r>
            <a:r>
              <a:rPr lang="en-US" dirty="0" smtClean="0">
                <a:solidFill>
                  <a:srgbClr val="393939"/>
                </a:solidFill>
                <a:latin typeface="Roboto"/>
              </a:rPr>
              <a:t>:</a:t>
            </a:r>
            <a:endParaRPr lang="en-IN" dirty="0"/>
          </a:p>
        </p:txBody>
      </p:sp>
    </p:spTree>
    <p:extLst>
      <p:ext uri="{BB962C8B-B14F-4D97-AF65-F5344CB8AC3E}">
        <p14:creationId xmlns:p14="http://schemas.microsoft.com/office/powerpoint/2010/main" val="367479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898522" y="1460470"/>
            <a:ext cx="8190060" cy="3907834"/>
          </a:xfrm>
        </p:spPr>
        <p:txBody>
          <a:bodyPr/>
          <a:lstStyle/>
          <a:p>
            <a:pPr marL="0" lvl="0" indent="0">
              <a:lnSpc>
                <a:spcPct val="100000"/>
              </a:lnSpc>
              <a:spcBef>
                <a:spcPts val="0"/>
              </a:spcBef>
              <a:buNone/>
            </a:pPr>
            <a:endParaRPr lang="en-US" dirty="0">
              <a:solidFill>
                <a:prstClr val="black"/>
              </a:solidFill>
            </a:endParaRPr>
          </a:p>
          <a:p>
            <a:pPr marL="0" lvl="0" indent="0">
              <a:lnSpc>
                <a:spcPct val="100000"/>
              </a:lnSpc>
              <a:spcBef>
                <a:spcPts val="0"/>
              </a:spcBef>
              <a:buNone/>
            </a:pPr>
            <a:endParaRPr lang="en-US" dirty="0">
              <a:solidFill>
                <a:prstClr val="black"/>
              </a:solidFill>
            </a:endParaRPr>
          </a:p>
          <a:p>
            <a:pPr marL="0" lvl="0" indent="0" algn="ctr">
              <a:lnSpc>
                <a:spcPct val="100000"/>
              </a:lnSpc>
              <a:spcBef>
                <a:spcPts val="0"/>
              </a:spcBef>
              <a:buNone/>
            </a:pPr>
            <a:r>
              <a:rPr lang="en-US" dirty="0">
                <a:solidFill>
                  <a:prstClr val="black"/>
                </a:solidFill>
              </a:rPr>
              <a:t>ESG is about the ability to create &amp; sustain long-term value in a rapidly changing world, and managing the risks &amp; opportunities associated with these changes.</a:t>
            </a:r>
            <a:endParaRPr lang="en-IN" dirty="0">
              <a:solidFill>
                <a:prstClr val="black"/>
              </a:solidFill>
            </a:endParaRPr>
          </a:p>
          <a:p>
            <a:pPr marL="0" marR="0" lvl="0" indent="0" algn="ctr">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898522" y="432000"/>
            <a:ext cx="5387166" cy="695740"/>
          </a:xfrm>
        </p:spPr>
        <p:txBody>
          <a:bodyPr/>
          <a:lstStyle/>
          <a:p>
            <a:r>
              <a:rPr lang="en-US" dirty="0">
                <a:latin typeface="Book Antiqua" panose="02040602050305030304" pitchFamily="18" charset="0"/>
                <a:ea typeface="Calibri" panose="020F0502020204030204" pitchFamily="34" charset="0"/>
                <a:cs typeface="Times New Roman" panose="02020603050405020304" pitchFamily="18" charset="0"/>
              </a:rPr>
              <a:t>Objectives</a:t>
            </a: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US" smtClean="0"/>
              <a:pPr/>
              <a:t>7</a:t>
            </a:fld>
            <a:endParaRPr lang="en-US" dirty="0"/>
          </a:p>
        </p:txBody>
      </p:sp>
    </p:spTree>
    <p:extLst>
      <p:ext uri="{BB962C8B-B14F-4D97-AF65-F5344CB8AC3E}">
        <p14:creationId xmlns:p14="http://schemas.microsoft.com/office/powerpoint/2010/main" val="199457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8</a:t>
            </a:fld>
            <a:endParaRPr lang="en-US" dirty="0"/>
          </a:p>
        </p:txBody>
      </p:sp>
      <p:graphicFrame>
        <p:nvGraphicFramePr>
          <p:cNvPr id="6" name="object 3"/>
          <p:cNvGraphicFramePr>
            <a:graphicFrameLocks noGrp="1"/>
          </p:cNvGraphicFramePr>
          <p:nvPr>
            <p:extLst>
              <p:ext uri="{D42A27DB-BD31-4B8C-83A1-F6EECF244321}">
                <p14:modId xmlns:p14="http://schemas.microsoft.com/office/powerpoint/2010/main" val="479766163"/>
              </p:ext>
            </p:extLst>
          </p:nvPr>
        </p:nvGraphicFramePr>
        <p:xfrm>
          <a:off x="253819" y="1492367"/>
          <a:ext cx="9841904" cy="4600623"/>
        </p:xfrm>
        <a:graphic>
          <a:graphicData uri="http://schemas.openxmlformats.org/drawingml/2006/table">
            <a:tbl>
              <a:tblPr firstRow="1" bandRow="1">
                <a:tableStyleId>{2D5ABB26-0587-4C30-8999-92F81FD0307C}</a:tableStyleId>
              </a:tblPr>
              <a:tblGrid>
                <a:gridCol w="3006617">
                  <a:extLst>
                    <a:ext uri="{9D8B030D-6E8A-4147-A177-3AD203B41FA5}">
                      <a16:colId xmlns:a16="http://schemas.microsoft.com/office/drawing/2014/main" val="20000"/>
                    </a:ext>
                  </a:extLst>
                </a:gridCol>
                <a:gridCol w="3343564">
                  <a:extLst>
                    <a:ext uri="{9D8B030D-6E8A-4147-A177-3AD203B41FA5}">
                      <a16:colId xmlns:a16="http://schemas.microsoft.com/office/drawing/2014/main" val="20001"/>
                    </a:ext>
                  </a:extLst>
                </a:gridCol>
                <a:gridCol w="3491723">
                  <a:extLst>
                    <a:ext uri="{9D8B030D-6E8A-4147-A177-3AD203B41FA5}">
                      <a16:colId xmlns:a16="http://schemas.microsoft.com/office/drawing/2014/main" val="20002"/>
                    </a:ext>
                  </a:extLst>
                </a:gridCol>
              </a:tblGrid>
              <a:tr h="489408">
                <a:tc>
                  <a:txBody>
                    <a:bodyPr/>
                    <a:lstStyle/>
                    <a:p>
                      <a:pPr marL="903605">
                        <a:lnSpc>
                          <a:spcPct val="100000"/>
                        </a:lnSpc>
                        <a:spcBef>
                          <a:spcPts val="240"/>
                        </a:spcBef>
                      </a:pPr>
                      <a:r>
                        <a:rPr sz="1800" b="1" spc="-10" dirty="0">
                          <a:solidFill>
                            <a:srgbClr val="FFFFFF"/>
                          </a:solidFill>
                          <a:latin typeface="Bodoni MT" panose="02070603080606020203" pitchFamily="18" charset="0"/>
                          <a:cs typeface="Carlito"/>
                        </a:rPr>
                        <a:t>ENVIRONMENTAL</a:t>
                      </a:r>
                      <a:endParaRPr sz="1800" b="1" dirty="0">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1270" algn="ctr">
                        <a:lnSpc>
                          <a:spcPct val="100000"/>
                        </a:lnSpc>
                        <a:spcBef>
                          <a:spcPts val="240"/>
                        </a:spcBef>
                      </a:pPr>
                      <a:r>
                        <a:rPr sz="1800" b="1" spc="-10" dirty="0">
                          <a:solidFill>
                            <a:srgbClr val="FFFFFF"/>
                          </a:solidFill>
                          <a:latin typeface="Bodoni MT" panose="02070603080606020203" pitchFamily="18" charset="0"/>
                          <a:cs typeface="Carlito"/>
                        </a:rPr>
                        <a:t>SOCIAL</a:t>
                      </a:r>
                      <a:endParaRPr sz="1800" b="1" dirty="0">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tc>
                  <a:txBody>
                    <a:bodyPr/>
                    <a:lstStyle/>
                    <a:p>
                      <a:pPr marL="1082040">
                        <a:lnSpc>
                          <a:spcPct val="100000"/>
                        </a:lnSpc>
                        <a:spcBef>
                          <a:spcPts val="240"/>
                        </a:spcBef>
                      </a:pPr>
                      <a:r>
                        <a:rPr sz="1800" b="1" spc="-10" dirty="0">
                          <a:solidFill>
                            <a:srgbClr val="FFFFFF"/>
                          </a:solidFill>
                          <a:latin typeface="Bodoni MT" panose="02070603080606020203" pitchFamily="18" charset="0"/>
                          <a:cs typeface="Carlito"/>
                        </a:rPr>
                        <a:t>GOVERNANCE</a:t>
                      </a:r>
                      <a:endParaRPr sz="1800" b="1" dirty="0">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AC46"/>
                    </a:solidFill>
                  </a:tcPr>
                </a:tc>
                <a:extLst>
                  <a:ext uri="{0D108BD9-81ED-4DB2-BD59-A6C34878D82A}">
                    <a16:rowId xmlns:a16="http://schemas.microsoft.com/office/drawing/2014/main" val="10000"/>
                  </a:ext>
                </a:extLst>
              </a:tr>
              <a:tr h="889598">
                <a:tc>
                  <a:txBody>
                    <a:bodyPr/>
                    <a:lstStyle/>
                    <a:p>
                      <a:pPr marL="91440">
                        <a:lnSpc>
                          <a:spcPct val="100000"/>
                        </a:lnSpc>
                        <a:spcBef>
                          <a:spcPts val="240"/>
                        </a:spcBef>
                      </a:pPr>
                      <a:r>
                        <a:rPr sz="1800" b="1" dirty="0">
                          <a:latin typeface="Bodoni MT" panose="02070603080606020203" pitchFamily="18" charset="0"/>
                          <a:cs typeface="Carlito"/>
                        </a:rPr>
                        <a:t>Greenhouse</a:t>
                      </a:r>
                      <a:r>
                        <a:rPr sz="1800" b="1" spc="-60" dirty="0">
                          <a:latin typeface="Bodoni MT" panose="02070603080606020203" pitchFamily="18" charset="0"/>
                          <a:cs typeface="Carlito"/>
                        </a:rPr>
                        <a:t> </a:t>
                      </a:r>
                      <a:r>
                        <a:rPr sz="1800" b="1" dirty="0">
                          <a:latin typeface="Bodoni MT" panose="02070603080606020203" pitchFamily="18" charset="0"/>
                          <a:cs typeface="Carlito"/>
                        </a:rPr>
                        <a:t>Gas</a:t>
                      </a:r>
                      <a:r>
                        <a:rPr sz="1800" b="1" spc="-60" dirty="0">
                          <a:latin typeface="Bodoni MT" panose="02070603080606020203" pitchFamily="18" charset="0"/>
                          <a:cs typeface="Carlito"/>
                        </a:rPr>
                        <a:t> </a:t>
                      </a:r>
                      <a:r>
                        <a:rPr sz="1800" b="1" dirty="0">
                          <a:latin typeface="Bodoni MT" panose="02070603080606020203" pitchFamily="18" charset="0"/>
                          <a:cs typeface="Carlito"/>
                        </a:rPr>
                        <a:t>(CHG)</a:t>
                      </a:r>
                      <a:r>
                        <a:rPr sz="1800" b="1" spc="-45" dirty="0">
                          <a:latin typeface="Bodoni MT" panose="02070603080606020203" pitchFamily="18" charset="0"/>
                          <a:cs typeface="Carlito"/>
                        </a:rPr>
                        <a:t> </a:t>
                      </a:r>
                      <a:r>
                        <a:rPr sz="1800" b="1" spc="-10" dirty="0">
                          <a:latin typeface="Bodoni MT" panose="02070603080606020203" pitchFamily="18" charset="0"/>
                          <a:cs typeface="Carlito"/>
                        </a:rPr>
                        <a:t>Emissions</a:t>
                      </a:r>
                      <a:endParaRPr sz="1800" b="1">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0"/>
                        </a:spcBef>
                      </a:pPr>
                      <a:r>
                        <a:rPr sz="1800" b="1" dirty="0">
                          <a:latin typeface="Bodoni MT" panose="02070603080606020203" pitchFamily="18" charset="0"/>
                          <a:cs typeface="Carlito"/>
                        </a:rPr>
                        <a:t>Social</a:t>
                      </a:r>
                      <a:r>
                        <a:rPr sz="1800" b="1" spc="-20" dirty="0">
                          <a:latin typeface="Bodoni MT" panose="02070603080606020203" pitchFamily="18" charset="0"/>
                          <a:cs typeface="Carlito"/>
                        </a:rPr>
                        <a:t> </a:t>
                      </a:r>
                      <a:r>
                        <a:rPr sz="1800" b="1" spc="-25" dirty="0">
                          <a:latin typeface="Bodoni MT" panose="02070603080606020203" pitchFamily="18" charset="0"/>
                          <a:cs typeface="Carlito"/>
                        </a:rPr>
                        <a:t>Well-</a:t>
                      </a:r>
                      <a:r>
                        <a:rPr sz="1800" b="1" dirty="0">
                          <a:latin typeface="Bodoni MT" panose="02070603080606020203" pitchFamily="18" charset="0"/>
                          <a:cs typeface="Carlito"/>
                        </a:rPr>
                        <a:t>Being,</a:t>
                      </a:r>
                      <a:r>
                        <a:rPr sz="1800" b="1" spc="-15" dirty="0">
                          <a:latin typeface="Bodoni MT" panose="02070603080606020203" pitchFamily="18" charset="0"/>
                          <a:cs typeface="Carlito"/>
                        </a:rPr>
                        <a:t> </a:t>
                      </a:r>
                      <a:r>
                        <a:rPr sz="1800" b="1" dirty="0">
                          <a:latin typeface="Bodoni MT" panose="02070603080606020203" pitchFamily="18" charset="0"/>
                          <a:cs typeface="Carlito"/>
                        </a:rPr>
                        <a:t>Health,</a:t>
                      </a:r>
                      <a:r>
                        <a:rPr sz="1800" b="1" spc="-5" dirty="0">
                          <a:latin typeface="Bodoni MT" panose="02070603080606020203" pitchFamily="18" charset="0"/>
                          <a:cs typeface="Carlito"/>
                        </a:rPr>
                        <a:t> </a:t>
                      </a:r>
                      <a:r>
                        <a:rPr sz="1800" b="1" spc="-10" dirty="0">
                          <a:latin typeface="Bodoni MT" panose="02070603080606020203" pitchFamily="18" charset="0"/>
                          <a:cs typeface="Carlito"/>
                        </a:rPr>
                        <a:t>Security</a:t>
                      </a:r>
                      <a:endParaRPr sz="1800" b="1" dirty="0">
                        <a:latin typeface="Bodoni MT" panose="02070603080606020203" pitchFamily="18" charset="0"/>
                        <a:cs typeface="Carlito"/>
                      </a:endParaRPr>
                    </a:p>
                    <a:p>
                      <a:pPr marL="92075">
                        <a:lnSpc>
                          <a:spcPct val="100000"/>
                        </a:lnSpc>
                      </a:pPr>
                      <a:r>
                        <a:rPr sz="1800" b="1" dirty="0">
                          <a:latin typeface="Bodoni MT" panose="02070603080606020203" pitchFamily="18" charset="0"/>
                          <a:cs typeface="Carlito"/>
                        </a:rPr>
                        <a:t>and</a:t>
                      </a:r>
                      <a:r>
                        <a:rPr sz="1800" b="1" spc="-30" dirty="0">
                          <a:latin typeface="Bodoni MT" panose="02070603080606020203" pitchFamily="18" charset="0"/>
                          <a:cs typeface="Carlito"/>
                        </a:rPr>
                        <a:t> </a:t>
                      </a:r>
                      <a:r>
                        <a:rPr sz="1800" b="1" spc="-10" dirty="0">
                          <a:latin typeface="Bodoni MT" panose="02070603080606020203" pitchFamily="18" charset="0"/>
                          <a:cs typeface="Carlito"/>
                        </a:rPr>
                        <a:t>Safety</a:t>
                      </a:r>
                      <a:endParaRPr sz="1800" b="1" dirty="0">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0"/>
                        </a:spcBef>
                      </a:pPr>
                      <a:r>
                        <a:rPr sz="1800" b="1" dirty="0">
                          <a:latin typeface="Bodoni MT" panose="02070603080606020203" pitchFamily="18" charset="0"/>
                          <a:cs typeface="Carlito"/>
                        </a:rPr>
                        <a:t>Business</a:t>
                      </a:r>
                      <a:r>
                        <a:rPr sz="1800" b="1" spc="-80" dirty="0">
                          <a:latin typeface="Bodoni MT" panose="02070603080606020203" pitchFamily="18" charset="0"/>
                          <a:cs typeface="Carlito"/>
                        </a:rPr>
                        <a:t> </a:t>
                      </a:r>
                      <a:r>
                        <a:rPr sz="1800" b="1" dirty="0">
                          <a:latin typeface="Bodoni MT" panose="02070603080606020203" pitchFamily="18" charset="0"/>
                          <a:cs typeface="Carlito"/>
                        </a:rPr>
                        <a:t>Ethics</a:t>
                      </a:r>
                      <a:r>
                        <a:rPr sz="1800" b="1" spc="-50" dirty="0">
                          <a:latin typeface="Bodoni MT" panose="02070603080606020203" pitchFamily="18" charset="0"/>
                          <a:cs typeface="Carlito"/>
                        </a:rPr>
                        <a:t> </a:t>
                      </a:r>
                      <a:r>
                        <a:rPr sz="1800" b="1" dirty="0">
                          <a:latin typeface="Bodoni MT" panose="02070603080606020203" pitchFamily="18" charset="0"/>
                          <a:cs typeface="Carlito"/>
                        </a:rPr>
                        <a:t>and</a:t>
                      </a:r>
                      <a:r>
                        <a:rPr sz="1800" b="1" spc="-50" dirty="0">
                          <a:latin typeface="Bodoni MT" panose="02070603080606020203" pitchFamily="18" charset="0"/>
                          <a:cs typeface="Carlito"/>
                        </a:rPr>
                        <a:t> </a:t>
                      </a:r>
                      <a:r>
                        <a:rPr sz="1800" b="1" spc="-10" dirty="0">
                          <a:latin typeface="Bodoni MT" panose="02070603080606020203" pitchFamily="18" charset="0"/>
                          <a:cs typeface="Carlito"/>
                        </a:rPr>
                        <a:t>Ethical</a:t>
                      </a:r>
                      <a:endParaRPr sz="1800" b="1" dirty="0">
                        <a:latin typeface="Bodoni MT" panose="02070603080606020203" pitchFamily="18" charset="0"/>
                        <a:cs typeface="Carlito"/>
                      </a:endParaRPr>
                    </a:p>
                    <a:p>
                      <a:pPr marL="92075">
                        <a:lnSpc>
                          <a:spcPct val="100000"/>
                        </a:lnSpc>
                      </a:pPr>
                      <a:r>
                        <a:rPr sz="1800" b="1" spc="-10" dirty="0">
                          <a:latin typeface="Bodoni MT" panose="02070603080606020203" pitchFamily="18" charset="0"/>
                          <a:cs typeface="Carlito"/>
                        </a:rPr>
                        <a:t>Standards</a:t>
                      </a:r>
                      <a:endParaRPr sz="1800" b="1" dirty="0">
                        <a:latin typeface="Bodoni MT" panose="02070603080606020203" pitchFamily="18" charset="0"/>
                        <a:cs typeface="Carlito"/>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1"/>
                  </a:ext>
                </a:extLst>
              </a:tr>
              <a:tr h="898683">
                <a:tc>
                  <a:txBody>
                    <a:bodyPr/>
                    <a:lstStyle/>
                    <a:p>
                      <a:pPr marL="91440">
                        <a:lnSpc>
                          <a:spcPct val="100000"/>
                        </a:lnSpc>
                        <a:spcBef>
                          <a:spcPts val="244"/>
                        </a:spcBef>
                      </a:pPr>
                      <a:r>
                        <a:rPr sz="1800" b="1" dirty="0">
                          <a:latin typeface="Bodoni MT" panose="02070603080606020203" pitchFamily="18" charset="0"/>
                          <a:cs typeface="Carlito"/>
                        </a:rPr>
                        <a:t>Climate</a:t>
                      </a:r>
                      <a:r>
                        <a:rPr sz="1800" b="1" spc="-60" dirty="0">
                          <a:latin typeface="Bodoni MT" panose="02070603080606020203" pitchFamily="18" charset="0"/>
                          <a:cs typeface="Carlito"/>
                        </a:rPr>
                        <a:t> </a:t>
                      </a:r>
                      <a:r>
                        <a:rPr sz="1800" b="1" spc="-10" dirty="0">
                          <a:latin typeface="Bodoni MT" panose="02070603080606020203" pitchFamily="18" charset="0"/>
                          <a:cs typeface="Carlito"/>
                        </a:rPr>
                        <a:t>Change</a:t>
                      </a:r>
                      <a:endParaRPr sz="1800" b="1">
                        <a:latin typeface="Bodoni MT" panose="02070603080606020203" pitchFamily="18" charset="0"/>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44"/>
                        </a:spcBef>
                      </a:pPr>
                      <a:r>
                        <a:rPr sz="1800" b="1" dirty="0">
                          <a:latin typeface="Bodoni MT" panose="02070603080606020203" pitchFamily="18" charset="0"/>
                          <a:cs typeface="Carlito"/>
                        </a:rPr>
                        <a:t>Working</a:t>
                      </a:r>
                      <a:r>
                        <a:rPr sz="1800" b="1" spc="-100" dirty="0">
                          <a:latin typeface="Bodoni MT" panose="02070603080606020203" pitchFamily="18" charset="0"/>
                          <a:cs typeface="Carlito"/>
                        </a:rPr>
                        <a:t> </a:t>
                      </a:r>
                      <a:r>
                        <a:rPr sz="1800" b="1" spc="-10" dirty="0">
                          <a:latin typeface="Bodoni MT" panose="02070603080606020203" pitchFamily="18" charset="0"/>
                          <a:cs typeface="Carlito"/>
                        </a:rPr>
                        <a:t>Conditions</a:t>
                      </a:r>
                      <a:endParaRPr sz="1800" b="1" dirty="0">
                        <a:latin typeface="Bodoni MT" panose="02070603080606020203" pitchFamily="18" charset="0"/>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marR="213995">
                        <a:lnSpc>
                          <a:spcPct val="100000"/>
                        </a:lnSpc>
                        <a:spcBef>
                          <a:spcPts val="244"/>
                        </a:spcBef>
                      </a:pPr>
                      <a:r>
                        <a:rPr sz="1800" b="1" spc="-10" dirty="0">
                          <a:latin typeface="Bodoni MT" panose="02070603080606020203" pitchFamily="18" charset="0"/>
                          <a:cs typeface="Carlito"/>
                        </a:rPr>
                        <a:t>Composition</a:t>
                      </a:r>
                      <a:r>
                        <a:rPr sz="1800" b="1" spc="-15" dirty="0">
                          <a:latin typeface="Bodoni MT" panose="02070603080606020203" pitchFamily="18" charset="0"/>
                          <a:cs typeface="Carlito"/>
                        </a:rPr>
                        <a:t> </a:t>
                      </a:r>
                      <a:r>
                        <a:rPr sz="1800" b="1" dirty="0">
                          <a:latin typeface="Bodoni MT" panose="02070603080606020203" pitchFamily="18" charset="0"/>
                          <a:cs typeface="Carlito"/>
                        </a:rPr>
                        <a:t>of</a:t>
                      </a:r>
                      <a:r>
                        <a:rPr sz="1800" b="1" spc="-15" dirty="0">
                          <a:latin typeface="Bodoni MT" panose="02070603080606020203" pitchFamily="18" charset="0"/>
                          <a:cs typeface="Carlito"/>
                        </a:rPr>
                        <a:t> </a:t>
                      </a:r>
                      <a:r>
                        <a:rPr sz="1800" b="1" dirty="0">
                          <a:latin typeface="Bodoni MT" panose="02070603080606020203" pitchFamily="18" charset="0"/>
                          <a:cs typeface="Carlito"/>
                        </a:rPr>
                        <a:t>Board,</a:t>
                      </a:r>
                      <a:r>
                        <a:rPr sz="1800" b="1" spc="-25" dirty="0">
                          <a:latin typeface="Bodoni MT" panose="02070603080606020203" pitchFamily="18" charset="0"/>
                          <a:cs typeface="Carlito"/>
                        </a:rPr>
                        <a:t> </a:t>
                      </a:r>
                      <a:r>
                        <a:rPr sz="1800" b="1" spc="-10" dirty="0">
                          <a:latin typeface="Bodoni MT" panose="02070603080606020203" pitchFamily="18" charset="0"/>
                          <a:cs typeface="Carlito"/>
                        </a:rPr>
                        <a:t>Board </a:t>
                      </a:r>
                      <a:r>
                        <a:rPr sz="1800" b="1" dirty="0">
                          <a:latin typeface="Bodoni MT" panose="02070603080606020203" pitchFamily="18" charset="0"/>
                          <a:cs typeface="Carlito"/>
                        </a:rPr>
                        <a:t>Process,</a:t>
                      </a:r>
                      <a:r>
                        <a:rPr sz="1800" b="1" spc="-75" dirty="0">
                          <a:latin typeface="Bodoni MT" panose="02070603080606020203" pitchFamily="18" charset="0"/>
                          <a:cs typeface="Carlito"/>
                        </a:rPr>
                        <a:t> </a:t>
                      </a:r>
                      <a:r>
                        <a:rPr sz="1800" b="1" dirty="0">
                          <a:latin typeface="Bodoni MT" panose="02070603080606020203" pitchFamily="18" charset="0"/>
                          <a:cs typeface="Carlito"/>
                        </a:rPr>
                        <a:t>Diversity</a:t>
                      </a:r>
                      <a:r>
                        <a:rPr sz="1800" b="1" spc="-65" dirty="0">
                          <a:latin typeface="Bodoni MT" panose="02070603080606020203" pitchFamily="18" charset="0"/>
                          <a:cs typeface="Carlito"/>
                        </a:rPr>
                        <a:t> </a:t>
                      </a:r>
                      <a:r>
                        <a:rPr sz="1800" b="1" dirty="0">
                          <a:latin typeface="Bodoni MT" panose="02070603080606020203" pitchFamily="18" charset="0"/>
                          <a:cs typeface="Carlito"/>
                        </a:rPr>
                        <a:t>and</a:t>
                      </a:r>
                      <a:r>
                        <a:rPr sz="1800" b="1" spc="-70" dirty="0">
                          <a:latin typeface="Bodoni MT" panose="02070603080606020203" pitchFamily="18" charset="0"/>
                          <a:cs typeface="Carlito"/>
                        </a:rPr>
                        <a:t> </a:t>
                      </a:r>
                      <a:r>
                        <a:rPr sz="1800" b="1" spc="-10" dirty="0">
                          <a:latin typeface="Bodoni MT" panose="02070603080606020203" pitchFamily="18" charset="0"/>
                          <a:cs typeface="Carlito"/>
                        </a:rPr>
                        <a:t>Governance</a:t>
                      </a:r>
                      <a:endParaRPr sz="1800" b="1" dirty="0">
                        <a:latin typeface="Bodoni MT" panose="02070603080606020203" pitchFamily="18" charset="0"/>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2"/>
                  </a:ext>
                </a:extLst>
              </a:tr>
              <a:tr h="489408">
                <a:tc>
                  <a:txBody>
                    <a:bodyPr/>
                    <a:lstStyle/>
                    <a:p>
                      <a:pPr marL="91440">
                        <a:lnSpc>
                          <a:spcPct val="100000"/>
                        </a:lnSpc>
                        <a:spcBef>
                          <a:spcPts val="245"/>
                        </a:spcBef>
                      </a:pPr>
                      <a:r>
                        <a:rPr sz="1800" b="1" spc="-10" dirty="0">
                          <a:latin typeface="Bodoni MT" panose="02070603080606020203" pitchFamily="18" charset="0"/>
                          <a:cs typeface="Carlito"/>
                        </a:rPr>
                        <a:t>Water</a:t>
                      </a:r>
                      <a:r>
                        <a:rPr sz="1800" b="1" spc="-90" dirty="0">
                          <a:latin typeface="Bodoni MT" panose="02070603080606020203" pitchFamily="18" charset="0"/>
                          <a:cs typeface="Carlito"/>
                        </a:rPr>
                        <a:t> </a:t>
                      </a:r>
                      <a:r>
                        <a:rPr sz="1800" b="1" spc="-10" dirty="0">
                          <a:latin typeface="Bodoni MT" panose="02070603080606020203" pitchFamily="18" charset="0"/>
                          <a:cs typeface="Carlito"/>
                        </a:rPr>
                        <a:t>Management</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5"/>
                        </a:spcBef>
                      </a:pPr>
                      <a:r>
                        <a:rPr sz="1800" b="1" spc="-10" dirty="0">
                          <a:latin typeface="Bodoni MT" panose="02070603080606020203" pitchFamily="18" charset="0"/>
                          <a:cs typeface="Carlito"/>
                        </a:rPr>
                        <a:t>Employee</a:t>
                      </a:r>
                      <a:r>
                        <a:rPr sz="1800" b="1" spc="-35" dirty="0">
                          <a:latin typeface="Bodoni MT" panose="02070603080606020203" pitchFamily="18" charset="0"/>
                          <a:cs typeface="Carlito"/>
                        </a:rPr>
                        <a:t> </a:t>
                      </a:r>
                      <a:r>
                        <a:rPr sz="1800" b="1" spc="-10" dirty="0">
                          <a:latin typeface="Bodoni MT" panose="02070603080606020203" pitchFamily="18" charset="0"/>
                          <a:cs typeface="Carlito"/>
                        </a:rPr>
                        <a:t>benefits</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5"/>
                        </a:spcBef>
                      </a:pPr>
                      <a:r>
                        <a:rPr sz="1800" b="1" dirty="0">
                          <a:latin typeface="Bodoni MT" panose="02070603080606020203" pitchFamily="18" charset="0"/>
                          <a:cs typeface="Carlito"/>
                        </a:rPr>
                        <a:t>Structures</a:t>
                      </a:r>
                      <a:r>
                        <a:rPr sz="1800" b="1" spc="-40" dirty="0">
                          <a:latin typeface="Bodoni MT" panose="02070603080606020203" pitchFamily="18" charset="0"/>
                          <a:cs typeface="Carlito"/>
                        </a:rPr>
                        <a:t> </a:t>
                      </a:r>
                      <a:r>
                        <a:rPr sz="1800" b="1" dirty="0">
                          <a:latin typeface="Bodoni MT" panose="02070603080606020203" pitchFamily="18" charset="0"/>
                          <a:cs typeface="Carlito"/>
                        </a:rPr>
                        <a:t>of</a:t>
                      </a:r>
                      <a:r>
                        <a:rPr sz="1800" b="1" spc="-55" dirty="0">
                          <a:latin typeface="Bodoni MT" panose="02070603080606020203" pitchFamily="18" charset="0"/>
                          <a:cs typeface="Carlito"/>
                        </a:rPr>
                        <a:t> </a:t>
                      </a:r>
                      <a:r>
                        <a:rPr sz="1800" b="1" dirty="0">
                          <a:latin typeface="Bodoni MT" panose="02070603080606020203" pitchFamily="18" charset="0"/>
                          <a:cs typeface="Carlito"/>
                        </a:rPr>
                        <a:t>Board</a:t>
                      </a:r>
                      <a:r>
                        <a:rPr sz="1800" b="1" spc="-55" dirty="0">
                          <a:latin typeface="Bodoni MT" panose="02070603080606020203" pitchFamily="18" charset="0"/>
                          <a:cs typeface="Carlito"/>
                        </a:rPr>
                        <a:t> </a:t>
                      </a:r>
                      <a:r>
                        <a:rPr sz="1800" b="1" spc="-10" dirty="0">
                          <a:latin typeface="Bodoni MT" panose="02070603080606020203" pitchFamily="18" charset="0"/>
                          <a:cs typeface="Carlito"/>
                        </a:rPr>
                        <a:t>Committees</a:t>
                      </a:r>
                      <a:endParaRPr sz="1800" b="1" dirty="0">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3"/>
                  </a:ext>
                </a:extLst>
              </a:tr>
              <a:tr h="489408">
                <a:tc>
                  <a:txBody>
                    <a:bodyPr/>
                    <a:lstStyle/>
                    <a:p>
                      <a:pPr marL="91440">
                        <a:lnSpc>
                          <a:spcPct val="100000"/>
                        </a:lnSpc>
                        <a:spcBef>
                          <a:spcPts val="245"/>
                        </a:spcBef>
                      </a:pPr>
                      <a:r>
                        <a:rPr sz="1800" b="1" dirty="0">
                          <a:latin typeface="Bodoni MT" panose="02070603080606020203" pitchFamily="18" charset="0"/>
                          <a:cs typeface="Carlito"/>
                        </a:rPr>
                        <a:t>Recycling</a:t>
                      </a:r>
                      <a:r>
                        <a:rPr sz="1800" b="1" spc="-105" dirty="0">
                          <a:latin typeface="Bodoni MT" panose="02070603080606020203" pitchFamily="18" charset="0"/>
                          <a:cs typeface="Carlito"/>
                        </a:rPr>
                        <a:t> </a:t>
                      </a:r>
                      <a:r>
                        <a:rPr sz="1800" b="1" spc="-10" dirty="0">
                          <a:latin typeface="Bodoni MT" panose="02070603080606020203" pitchFamily="18" charset="0"/>
                          <a:cs typeface="Carlito"/>
                        </a:rPr>
                        <a:t>Process</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45"/>
                        </a:spcBef>
                      </a:pPr>
                      <a:r>
                        <a:rPr sz="1800" b="1" dirty="0">
                          <a:latin typeface="Bodoni MT" panose="02070603080606020203" pitchFamily="18" charset="0"/>
                          <a:cs typeface="Carlito"/>
                        </a:rPr>
                        <a:t>Gender</a:t>
                      </a:r>
                      <a:r>
                        <a:rPr sz="1800" b="1" spc="-55" dirty="0">
                          <a:latin typeface="Bodoni MT" panose="02070603080606020203" pitchFamily="18" charset="0"/>
                          <a:cs typeface="Carlito"/>
                        </a:rPr>
                        <a:t> </a:t>
                      </a:r>
                      <a:r>
                        <a:rPr sz="1800" b="1" dirty="0">
                          <a:latin typeface="Bodoni MT" panose="02070603080606020203" pitchFamily="18" charset="0"/>
                          <a:cs typeface="Carlito"/>
                        </a:rPr>
                        <a:t>Diversity</a:t>
                      </a:r>
                      <a:r>
                        <a:rPr sz="1800" b="1" spc="-60" dirty="0">
                          <a:latin typeface="Bodoni MT" panose="02070603080606020203" pitchFamily="18" charset="0"/>
                          <a:cs typeface="Carlito"/>
                        </a:rPr>
                        <a:t> </a:t>
                      </a:r>
                      <a:r>
                        <a:rPr sz="1800" b="1" dirty="0">
                          <a:latin typeface="Bodoni MT" panose="02070603080606020203" pitchFamily="18" charset="0"/>
                          <a:cs typeface="Carlito"/>
                        </a:rPr>
                        <a:t>and</a:t>
                      </a:r>
                      <a:r>
                        <a:rPr sz="1800" b="1" spc="-45" dirty="0">
                          <a:latin typeface="Bodoni MT" panose="02070603080606020203" pitchFamily="18" charset="0"/>
                          <a:cs typeface="Carlito"/>
                        </a:rPr>
                        <a:t> </a:t>
                      </a:r>
                      <a:r>
                        <a:rPr sz="1800" b="1" spc="-10" dirty="0">
                          <a:latin typeface="Bodoni MT" panose="02070603080606020203" pitchFamily="18" charset="0"/>
                          <a:cs typeface="Carlito"/>
                        </a:rPr>
                        <a:t>Inclusion</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45"/>
                        </a:spcBef>
                      </a:pPr>
                      <a:r>
                        <a:rPr sz="1800" b="1" dirty="0">
                          <a:latin typeface="Bodoni MT" panose="02070603080606020203" pitchFamily="18" charset="0"/>
                          <a:cs typeface="Carlito"/>
                        </a:rPr>
                        <a:t>Risk</a:t>
                      </a:r>
                      <a:r>
                        <a:rPr sz="1800" b="1" spc="-10" dirty="0">
                          <a:latin typeface="Bodoni MT" panose="02070603080606020203" pitchFamily="18" charset="0"/>
                          <a:cs typeface="Carlito"/>
                        </a:rPr>
                        <a:t> Management</a:t>
                      </a:r>
                      <a:r>
                        <a:rPr sz="1800" b="1" spc="-15" dirty="0">
                          <a:latin typeface="Bodoni MT" panose="02070603080606020203" pitchFamily="18" charset="0"/>
                          <a:cs typeface="Carlito"/>
                        </a:rPr>
                        <a:t> </a:t>
                      </a:r>
                      <a:r>
                        <a:rPr sz="1800" b="1" spc="-10" dirty="0">
                          <a:latin typeface="Bodoni MT" panose="02070603080606020203" pitchFamily="18" charset="0"/>
                          <a:cs typeface="Carlito"/>
                        </a:rPr>
                        <a:t>Systems</a:t>
                      </a:r>
                      <a:endParaRPr sz="1800" b="1" dirty="0">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4"/>
                  </a:ext>
                </a:extLst>
              </a:tr>
              <a:tr h="489408">
                <a:tc>
                  <a:txBody>
                    <a:bodyPr/>
                    <a:lstStyle/>
                    <a:p>
                      <a:pPr marL="91440">
                        <a:lnSpc>
                          <a:spcPct val="100000"/>
                        </a:lnSpc>
                        <a:spcBef>
                          <a:spcPts val="245"/>
                        </a:spcBef>
                      </a:pPr>
                      <a:r>
                        <a:rPr sz="1800" b="1" spc="-10" dirty="0">
                          <a:latin typeface="Bodoni MT" panose="02070603080606020203" pitchFamily="18" charset="0"/>
                          <a:cs typeface="Carlito"/>
                        </a:rPr>
                        <a:t>Deforestation</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5"/>
                        </a:spcBef>
                      </a:pPr>
                      <a:r>
                        <a:rPr sz="1800" b="1" dirty="0">
                          <a:latin typeface="Bodoni MT" panose="02070603080606020203" pitchFamily="18" charset="0"/>
                          <a:cs typeface="Carlito"/>
                        </a:rPr>
                        <a:t>Respect</a:t>
                      </a:r>
                      <a:r>
                        <a:rPr sz="1800" b="1" spc="-60" dirty="0">
                          <a:latin typeface="Bodoni MT" panose="02070603080606020203" pitchFamily="18" charset="0"/>
                          <a:cs typeface="Carlito"/>
                        </a:rPr>
                        <a:t> </a:t>
                      </a:r>
                      <a:r>
                        <a:rPr sz="1800" b="1" dirty="0">
                          <a:latin typeface="Bodoni MT" panose="02070603080606020203" pitchFamily="18" charset="0"/>
                          <a:cs typeface="Carlito"/>
                        </a:rPr>
                        <a:t>of</a:t>
                      </a:r>
                      <a:r>
                        <a:rPr sz="1800" b="1" spc="-65" dirty="0">
                          <a:latin typeface="Bodoni MT" panose="02070603080606020203" pitchFamily="18" charset="0"/>
                          <a:cs typeface="Carlito"/>
                        </a:rPr>
                        <a:t> </a:t>
                      </a:r>
                      <a:r>
                        <a:rPr sz="1800" b="1" dirty="0">
                          <a:latin typeface="Bodoni MT" panose="02070603080606020203" pitchFamily="18" charset="0"/>
                          <a:cs typeface="Carlito"/>
                        </a:rPr>
                        <a:t>Human</a:t>
                      </a:r>
                      <a:r>
                        <a:rPr sz="1800" b="1" spc="-40" dirty="0">
                          <a:latin typeface="Bodoni MT" panose="02070603080606020203" pitchFamily="18" charset="0"/>
                          <a:cs typeface="Carlito"/>
                        </a:rPr>
                        <a:t> </a:t>
                      </a:r>
                      <a:r>
                        <a:rPr sz="1800" b="1" spc="-10" dirty="0">
                          <a:latin typeface="Bodoni MT" panose="02070603080606020203" pitchFamily="18" charset="0"/>
                          <a:cs typeface="Carlito"/>
                        </a:rPr>
                        <a:t>Rights</a:t>
                      </a:r>
                      <a:endParaRPr sz="1800" b="1">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tc>
                  <a:txBody>
                    <a:bodyPr/>
                    <a:lstStyle/>
                    <a:p>
                      <a:pPr marL="92075">
                        <a:lnSpc>
                          <a:spcPct val="100000"/>
                        </a:lnSpc>
                        <a:spcBef>
                          <a:spcPts val="245"/>
                        </a:spcBef>
                      </a:pPr>
                      <a:r>
                        <a:rPr sz="1800" b="1" spc="-10" dirty="0">
                          <a:latin typeface="Bodoni MT" panose="02070603080606020203" pitchFamily="18" charset="0"/>
                          <a:cs typeface="Carlito"/>
                        </a:rPr>
                        <a:t>Stakeholder</a:t>
                      </a:r>
                      <a:r>
                        <a:rPr sz="1800" b="1" spc="-45" dirty="0">
                          <a:latin typeface="Bodoni MT" panose="02070603080606020203" pitchFamily="18" charset="0"/>
                          <a:cs typeface="Carlito"/>
                        </a:rPr>
                        <a:t> </a:t>
                      </a:r>
                      <a:r>
                        <a:rPr sz="1800" b="1" spc="-10" dirty="0">
                          <a:latin typeface="Bodoni MT" panose="02070603080606020203" pitchFamily="18" charset="0"/>
                          <a:cs typeface="Carlito"/>
                        </a:rPr>
                        <a:t>engagement</a:t>
                      </a:r>
                      <a:endParaRPr sz="1800" b="1" dirty="0">
                        <a:latin typeface="Bodoni MT" panose="02070603080606020203" pitchFamily="18" charset="0"/>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F"/>
                    </a:solidFill>
                  </a:tcPr>
                </a:tc>
                <a:extLst>
                  <a:ext uri="{0D108BD9-81ED-4DB2-BD59-A6C34878D82A}">
                    <a16:rowId xmlns:a16="http://schemas.microsoft.com/office/drawing/2014/main" val="10005"/>
                  </a:ext>
                </a:extLst>
              </a:tr>
              <a:tr h="845278">
                <a:tc>
                  <a:txBody>
                    <a:bodyPr/>
                    <a:lstStyle/>
                    <a:p>
                      <a:pPr marL="91440" marR="648970">
                        <a:lnSpc>
                          <a:spcPct val="100000"/>
                        </a:lnSpc>
                        <a:spcBef>
                          <a:spcPts val="250"/>
                        </a:spcBef>
                      </a:pPr>
                      <a:r>
                        <a:rPr sz="1800" b="1" dirty="0">
                          <a:latin typeface="Bodoni MT" panose="02070603080606020203" pitchFamily="18" charset="0"/>
                          <a:cs typeface="Carlito"/>
                        </a:rPr>
                        <a:t>Emergency</a:t>
                      </a:r>
                      <a:r>
                        <a:rPr sz="1800" b="1" spc="-50" dirty="0">
                          <a:latin typeface="Bodoni MT" panose="02070603080606020203" pitchFamily="18" charset="0"/>
                          <a:cs typeface="Carlito"/>
                        </a:rPr>
                        <a:t> </a:t>
                      </a:r>
                      <a:r>
                        <a:rPr sz="1800" b="1" spc="-10" dirty="0">
                          <a:latin typeface="Bodoni MT" panose="02070603080606020203" pitchFamily="18" charset="0"/>
                          <a:cs typeface="Carlito"/>
                        </a:rPr>
                        <a:t>Preparedness</a:t>
                      </a:r>
                      <a:r>
                        <a:rPr sz="1800" b="1" spc="-45" dirty="0">
                          <a:latin typeface="Bodoni MT" panose="02070603080606020203" pitchFamily="18" charset="0"/>
                          <a:cs typeface="Carlito"/>
                        </a:rPr>
                        <a:t> </a:t>
                      </a:r>
                      <a:r>
                        <a:rPr sz="1800" b="1" spc="-25" dirty="0">
                          <a:latin typeface="Bodoni MT" panose="02070603080606020203" pitchFamily="18" charset="0"/>
                          <a:cs typeface="Carlito"/>
                        </a:rPr>
                        <a:t>and </a:t>
                      </a:r>
                      <a:r>
                        <a:rPr sz="1800" b="1" dirty="0">
                          <a:latin typeface="Bodoni MT" panose="02070603080606020203" pitchFamily="18" charset="0"/>
                          <a:cs typeface="Carlito"/>
                        </a:rPr>
                        <a:t>Disaster</a:t>
                      </a:r>
                      <a:r>
                        <a:rPr sz="1800" b="1" spc="-85" dirty="0">
                          <a:latin typeface="Bodoni MT" panose="02070603080606020203" pitchFamily="18" charset="0"/>
                          <a:cs typeface="Carlito"/>
                        </a:rPr>
                        <a:t> </a:t>
                      </a:r>
                      <a:r>
                        <a:rPr sz="1800" b="1" spc="-10" dirty="0">
                          <a:latin typeface="Bodoni MT" panose="02070603080606020203" pitchFamily="18" charset="0"/>
                          <a:cs typeface="Carlito"/>
                        </a:rPr>
                        <a:t>Management</a:t>
                      </a:r>
                      <a:endParaRPr sz="1800" b="1">
                        <a:latin typeface="Bodoni MT" panose="02070603080606020203" pitchFamily="18" charset="0"/>
                        <a:cs typeface="Carlito"/>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a:lnSpc>
                          <a:spcPct val="100000"/>
                        </a:lnSpc>
                        <a:spcBef>
                          <a:spcPts val="250"/>
                        </a:spcBef>
                      </a:pPr>
                      <a:r>
                        <a:rPr sz="1800" b="1" dirty="0">
                          <a:latin typeface="Bodoni MT" panose="02070603080606020203" pitchFamily="18" charset="0"/>
                          <a:cs typeface="Carlito"/>
                        </a:rPr>
                        <a:t>Impact</a:t>
                      </a:r>
                      <a:r>
                        <a:rPr sz="1800" b="1" spc="-45" dirty="0">
                          <a:latin typeface="Bodoni MT" panose="02070603080606020203" pitchFamily="18" charset="0"/>
                          <a:cs typeface="Carlito"/>
                        </a:rPr>
                        <a:t> </a:t>
                      </a:r>
                      <a:r>
                        <a:rPr sz="1800" b="1" dirty="0">
                          <a:latin typeface="Bodoni MT" panose="02070603080606020203" pitchFamily="18" charset="0"/>
                          <a:cs typeface="Carlito"/>
                        </a:rPr>
                        <a:t>on</a:t>
                      </a:r>
                      <a:r>
                        <a:rPr sz="1800" b="1" spc="-30" dirty="0">
                          <a:latin typeface="Bodoni MT" panose="02070603080606020203" pitchFamily="18" charset="0"/>
                          <a:cs typeface="Carlito"/>
                        </a:rPr>
                        <a:t> </a:t>
                      </a:r>
                      <a:r>
                        <a:rPr sz="1800" b="1" dirty="0">
                          <a:latin typeface="Bodoni MT" panose="02070603080606020203" pitchFamily="18" charset="0"/>
                          <a:cs typeface="Carlito"/>
                        </a:rPr>
                        <a:t>Local</a:t>
                      </a:r>
                      <a:r>
                        <a:rPr sz="1800" b="1" spc="-15" dirty="0">
                          <a:latin typeface="Bodoni MT" panose="02070603080606020203" pitchFamily="18" charset="0"/>
                          <a:cs typeface="Carlito"/>
                        </a:rPr>
                        <a:t> </a:t>
                      </a:r>
                      <a:r>
                        <a:rPr sz="1800" b="1" spc="-10" dirty="0">
                          <a:latin typeface="Bodoni MT" panose="02070603080606020203" pitchFamily="18" charset="0"/>
                          <a:cs typeface="Carlito"/>
                        </a:rPr>
                        <a:t>communities</a:t>
                      </a:r>
                      <a:endParaRPr sz="1800" b="1" dirty="0">
                        <a:latin typeface="Bodoni MT" panose="02070603080606020203" pitchFamily="18" charset="0"/>
                        <a:cs typeface="Carlito"/>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tc>
                  <a:txBody>
                    <a:bodyPr/>
                    <a:lstStyle/>
                    <a:p>
                      <a:pPr marL="92075" marR="383540">
                        <a:lnSpc>
                          <a:spcPct val="100000"/>
                        </a:lnSpc>
                        <a:spcBef>
                          <a:spcPts val="250"/>
                        </a:spcBef>
                      </a:pPr>
                      <a:r>
                        <a:rPr sz="1800" b="1" spc="-10" dirty="0">
                          <a:latin typeface="Bodoni MT" panose="02070603080606020203" pitchFamily="18" charset="0"/>
                          <a:cs typeface="Carlito"/>
                        </a:rPr>
                        <a:t>Anti-</a:t>
                      </a:r>
                      <a:r>
                        <a:rPr sz="1800" b="1" dirty="0">
                          <a:latin typeface="Bodoni MT" panose="02070603080606020203" pitchFamily="18" charset="0"/>
                          <a:cs typeface="Carlito"/>
                        </a:rPr>
                        <a:t>Corruption</a:t>
                      </a:r>
                      <a:r>
                        <a:rPr sz="1800" b="1" spc="-35" dirty="0">
                          <a:latin typeface="Bodoni MT" panose="02070603080606020203" pitchFamily="18" charset="0"/>
                          <a:cs typeface="Carlito"/>
                        </a:rPr>
                        <a:t> </a:t>
                      </a:r>
                      <a:r>
                        <a:rPr sz="1800" b="1" dirty="0">
                          <a:latin typeface="Bodoni MT" panose="02070603080606020203" pitchFamily="18" charset="0"/>
                          <a:cs typeface="Carlito"/>
                        </a:rPr>
                        <a:t>and</a:t>
                      </a:r>
                      <a:r>
                        <a:rPr sz="1800" b="1" spc="-45" dirty="0">
                          <a:latin typeface="Bodoni MT" panose="02070603080606020203" pitchFamily="18" charset="0"/>
                          <a:cs typeface="Carlito"/>
                        </a:rPr>
                        <a:t> </a:t>
                      </a:r>
                      <a:r>
                        <a:rPr sz="1800" b="1" dirty="0">
                          <a:latin typeface="Bodoni MT" panose="02070603080606020203" pitchFamily="18" charset="0"/>
                          <a:cs typeface="Carlito"/>
                        </a:rPr>
                        <a:t>Anti</a:t>
                      </a:r>
                      <a:r>
                        <a:rPr sz="1800" b="1" spc="-60" dirty="0">
                          <a:latin typeface="Bodoni MT" panose="02070603080606020203" pitchFamily="18" charset="0"/>
                          <a:cs typeface="Carlito"/>
                        </a:rPr>
                        <a:t> </a:t>
                      </a:r>
                      <a:r>
                        <a:rPr sz="1800" b="1" spc="-10" dirty="0">
                          <a:latin typeface="Bodoni MT" panose="02070603080606020203" pitchFamily="18" charset="0"/>
                          <a:cs typeface="Carlito"/>
                        </a:rPr>
                        <a:t>Bribery policies</a:t>
                      </a:r>
                      <a:endParaRPr sz="1800" b="1" dirty="0">
                        <a:latin typeface="Bodoni MT" panose="02070603080606020203" pitchFamily="18" charset="0"/>
                        <a:cs typeface="Carlito"/>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0E9"/>
                    </a:solidFill>
                  </a:tcPr>
                </a:tc>
                <a:extLst>
                  <a:ext uri="{0D108BD9-81ED-4DB2-BD59-A6C34878D82A}">
                    <a16:rowId xmlns:a16="http://schemas.microsoft.com/office/drawing/2014/main" val="10006"/>
                  </a:ext>
                </a:extLst>
              </a:tr>
            </a:tbl>
          </a:graphicData>
        </a:graphic>
      </p:graphicFrame>
      <p:sp>
        <p:nvSpPr>
          <p:cNvPr id="9" name="object 2"/>
          <p:cNvSpPr txBox="1">
            <a:spLocks noGrp="1"/>
          </p:cNvSpPr>
          <p:nvPr>
            <p:ph type="title"/>
          </p:nvPr>
        </p:nvSpPr>
        <p:spPr>
          <a:xfrm>
            <a:off x="1218203" y="229249"/>
            <a:ext cx="8104414" cy="803245"/>
          </a:xfrm>
          <a:prstGeom prst="rect">
            <a:avLst/>
          </a:prstGeom>
        </p:spPr>
        <p:txBody>
          <a:bodyPr vert="horz" wrap="square" lIns="0" tIns="246837" rIns="0" bIns="0" rtlCol="0">
            <a:spAutoFit/>
          </a:bodyPr>
          <a:lstStyle/>
          <a:p>
            <a:pPr marL="1163955">
              <a:lnSpc>
                <a:spcPct val="100000"/>
              </a:lnSpc>
              <a:spcBef>
                <a:spcPts val="95"/>
              </a:spcBef>
            </a:pPr>
            <a:r>
              <a:rPr sz="3600" spc="-55" dirty="0" smtClean="0">
                <a:latin typeface="Bodoni MT" panose="02070603080606020203" pitchFamily="18" charset="0"/>
              </a:rPr>
              <a:t>SCOPE</a:t>
            </a:r>
            <a:r>
              <a:rPr sz="3600" spc="-125" dirty="0" smtClean="0">
                <a:latin typeface="Bodoni MT" panose="02070603080606020203" pitchFamily="18" charset="0"/>
              </a:rPr>
              <a:t> </a:t>
            </a:r>
            <a:r>
              <a:rPr sz="3600" spc="-65" dirty="0">
                <a:latin typeface="Bodoni MT" panose="02070603080606020203" pitchFamily="18" charset="0"/>
              </a:rPr>
              <a:t>AND</a:t>
            </a:r>
            <a:r>
              <a:rPr sz="3600" spc="-140" dirty="0">
                <a:latin typeface="Bodoni MT" panose="02070603080606020203" pitchFamily="18" charset="0"/>
              </a:rPr>
              <a:t> </a:t>
            </a:r>
            <a:r>
              <a:rPr sz="3600" spc="-75" dirty="0">
                <a:latin typeface="Bodoni MT" panose="02070603080606020203" pitchFamily="18" charset="0"/>
              </a:rPr>
              <a:t>CONCERNS</a:t>
            </a:r>
            <a:r>
              <a:rPr sz="3600" spc="-145" dirty="0">
                <a:latin typeface="Bodoni MT" panose="02070603080606020203" pitchFamily="18" charset="0"/>
              </a:rPr>
              <a:t> </a:t>
            </a:r>
            <a:r>
              <a:rPr sz="3600" dirty="0">
                <a:latin typeface="Bodoni MT" panose="02070603080606020203" pitchFamily="18" charset="0"/>
              </a:rPr>
              <a:t>OF</a:t>
            </a:r>
            <a:r>
              <a:rPr sz="3600" spc="-110" dirty="0">
                <a:latin typeface="Bodoni MT" panose="02070603080606020203" pitchFamily="18" charset="0"/>
              </a:rPr>
              <a:t> </a:t>
            </a:r>
            <a:r>
              <a:rPr sz="3600" spc="-25" dirty="0">
                <a:latin typeface="Bodoni MT" panose="02070603080606020203" pitchFamily="18" charset="0"/>
              </a:rPr>
              <a:t>ESG</a:t>
            </a:r>
            <a:endParaRPr sz="3600" dirty="0">
              <a:latin typeface="Bodoni MT" panose="02070603080606020203" pitchFamily="18" charset="0"/>
            </a:endParaRPr>
          </a:p>
        </p:txBody>
      </p:sp>
    </p:spTree>
    <p:extLst>
      <p:ext uri="{BB962C8B-B14F-4D97-AF65-F5344CB8AC3E}">
        <p14:creationId xmlns:p14="http://schemas.microsoft.com/office/powerpoint/2010/main" val="309141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9</a:t>
            </a:fld>
            <a:endParaRPr lang="en-US" dirty="0"/>
          </a:p>
        </p:txBody>
      </p:sp>
      <p:sp>
        <p:nvSpPr>
          <p:cNvPr id="17" name="TextBox 16">
            <a:extLst>
              <a:ext uri="{FF2B5EF4-FFF2-40B4-BE49-F238E27FC236}">
                <a16:creationId xmlns:a16="http://schemas.microsoft.com/office/drawing/2014/main" id="{CAB53C7B-2459-F91F-D561-1C6DF4565425}"/>
              </a:ext>
            </a:extLst>
          </p:cNvPr>
          <p:cNvSpPr txBox="1"/>
          <p:nvPr/>
        </p:nvSpPr>
        <p:spPr>
          <a:xfrm>
            <a:off x="275491" y="323929"/>
            <a:ext cx="7510764" cy="5324535"/>
          </a:xfrm>
          <a:prstGeom prst="rect">
            <a:avLst/>
          </a:prstGeom>
          <a:noFill/>
        </p:spPr>
        <p:txBody>
          <a:bodyPr wrap="square">
            <a:spAutoFit/>
          </a:bodyPr>
          <a:lstStyle/>
          <a:p>
            <a:r>
              <a:rPr lang="en-US" sz="4400" dirty="0" smtClean="0">
                <a:latin typeface="Book Antiqua" panose="02040602050305030304" pitchFamily="18" charset="0"/>
              </a:rPr>
              <a:t>Targets</a:t>
            </a:r>
          </a:p>
          <a:p>
            <a:endParaRPr lang="en-US" sz="4400" dirty="0">
              <a:latin typeface="Book Antiqua" panose="02040602050305030304" pitchFamily="18" charset="0"/>
            </a:endParaRPr>
          </a:p>
          <a:p>
            <a:pPr marL="285750" indent="-285750">
              <a:buFont typeface="Wingdings" panose="05000000000000000000" pitchFamily="2" charset="2"/>
              <a:buChar char="§"/>
            </a:pPr>
            <a:r>
              <a:rPr lang="en-US" sz="3600" dirty="0" smtClean="0">
                <a:latin typeface="Bahnschrift Condensed" panose="020B0502040204020203" pitchFamily="34" charset="0"/>
              </a:rPr>
              <a:t>Reducing </a:t>
            </a:r>
            <a:r>
              <a:rPr lang="en-US" sz="3600" dirty="0">
                <a:latin typeface="Bahnschrift Condensed" panose="020B0502040204020203" pitchFamily="34" charset="0"/>
              </a:rPr>
              <a:t>greenhouse gas </a:t>
            </a:r>
            <a:r>
              <a:rPr lang="en-US" sz="3600" dirty="0" smtClean="0">
                <a:latin typeface="Bahnschrift Condensed" panose="020B0502040204020203" pitchFamily="34" charset="0"/>
              </a:rPr>
              <a:t>emissions</a:t>
            </a:r>
            <a:endParaRPr lang="en-US" sz="3600" dirty="0">
              <a:latin typeface="Bahnschrift Condensed" panose="020B0502040204020203" pitchFamily="34" charset="0"/>
            </a:endParaRPr>
          </a:p>
          <a:p>
            <a:pPr marL="285750" indent="-285750">
              <a:buFont typeface="Wingdings" panose="05000000000000000000" pitchFamily="2" charset="2"/>
              <a:buChar char="§"/>
            </a:pPr>
            <a:r>
              <a:rPr lang="en-US" sz="3600" dirty="0">
                <a:latin typeface="Bahnschrift Condensed" panose="020B0502040204020203" pitchFamily="34" charset="0"/>
              </a:rPr>
              <a:t>Investing in renewable </a:t>
            </a:r>
            <a:r>
              <a:rPr lang="en-US" sz="3600" dirty="0" smtClean="0">
                <a:latin typeface="Bahnschrift Condensed" panose="020B0502040204020203" pitchFamily="34" charset="0"/>
              </a:rPr>
              <a:t>energy</a:t>
            </a:r>
          </a:p>
          <a:p>
            <a:pPr marL="285750" indent="-285750">
              <a:buFont typeface="Wingdings" panose="05000000000000000000" pitchFamily="2" charset="2"/>
              <a:buChar char="§"/>
            </a:pPr>
            <a:r>
              <a:rPr lang="en-US" sz="3600" dirty="0" smtClean="0">
                <a:latin typeface="Bahnschrift Condensed" panose="020B0502040204020203" pitchFamily="34" charset="0"/>
              </a:rPr>
              <a:t>Conserving </a:t>
            </a:r>
            <a:r>
              <a:rPr lang="en-US" sz="3600" dirty="0">
                <a:latin typeface="Bahnschrift Condensed" panose="020B0502040204020203" pitchFamily="34" charset="0"/>
              </a:rPr>
              <a:t>water and </a:t>
            </a:r>
            <a:r>
              <a:rPr lang="en-US" sz="3600" dirty="0" smtClean="0">
                <a:latin typeface="Bahnschrift Condensed" panose="020B0502040204020203" pitchFamily="34" charset="0"/>
              </a:rPr>
              <a:t>resources</a:t>
            </a:r>
          </a:p>
          <a:p>
            <a:pPr marL="285750" indent="-285750">
              <a:buFont typeface="Wingdings" panose="05000000000000000000" pitchFamily="2" charset="2"/>
              <a:buChar char="§"/>
            </a:pPr>
            <a:r>
              <a:rPr lang="en-US" sz="3600" dirty="0" smtClean="0">
                <a:latin typeface="Bahnschrift Condensed" panose="020B0502040204020203" pitchFamily="34" charset="0"/>
              </a:rPr>
              <a:t>Reducing waste.</a:t>
            </a:r>
            <a:endParaRPr lang="en-US" sz="3600" dirty="0">
              <a:latin typeface="Bahnschrift Condensed" panose="020B0502040204020203" pitchFamily="34" charset="0"/>
            </a:endParaRPr>
          </a:p>
          <a:p>
            <a:pPr marL="285750" indent="-285750">
              <a:buFont typeface="Wingdings" panose="05000000000000000000" pitchFamily="2" charset="2"/>
              <a:buChar char="§"/>
            </a:pPr>
            <a:r>
              <a:rPr lang="en-US" sz="3600" dirty="0">
                <a:latin typeface="Bahnschrift Condensed" panose="020B0502040204020203" pitchFamily="34" charset="0"/>
              </a:rPr>
              <a:t>Promoting diversity and </a:t>
            </a:r>
            <a:r>
              <a:rPr lang="en-US" sz="3600" dirty="0" smtClean="0">
                <a:latin typeface="Bahnschrift Condensed" panose="020B0502040204020203" pitchFamily="34" charset="0"/>
              </a:rPr>
              <a:t>inclusion.</a:t>
            </a:r>
            <a:endParaRPr lang="en-US" sz="3600" dirty="0">
              <a:latin typeface="Bahnschrift Condensed" panose="020B0502040204020203" pitchFamily="34" charset="0"/>
            </a:endParaRPr>
          </a:p>
          <a:p>
            <a:pPr marL="285750" indent="-285750">
              <a:buFont typeface="Wingdings" panose="05000000000000000000" pitchFamily="2" charset="2"/>
              <a:buChar char="§"/>
            </a:pPr>
            <a:r>
              <a:rPr lang="en-US" sz="3600" dirty="0">
                <a:latin typeface="Bahnschrift Condensed" panose="020B0502040204020203" pitchFamily="34" charset="0"/>
              </a:rPr>
              <a:t>Upholding human rights and labor standards</a:t>
            </a:r>
            <a:r>
              <a:rPr lang="en-US" sz="3600" dirty="0" smtClean="0">
                <a:latin typeface="Bahnschrift Condensed" panose="020B0502040204020203" pitchFamily="34" charset="0"/>
              </a:rPr>
              <a:t>:</a:t>
            </a:r>
            <a:endParaRPr lang="en-US" sz="3600" dirty="0">
              <a:latin typeface="Bahnschrift Condensed" panose="020B0502040204020203" pitchFamily="34" charset="0"/>
            </a:endParaRPr>
          </a:p>
          <a:p>
            <a:pPr marL="285750" indent="-285750">
              <a:buFont typeface="Wingdings" panose="05000000000000000000" pitchFamily="2" charset="2"/>
              <a:buChar char="§"/>
            </a:pPr>
            <a:r>
              <a:rPr lang="en-US" sz="3600" dirty="0">
                <a:latin typeface="Bahnschrift Condensed" panose="020B0502040204020203" pitchFamily="34" charset="0"/>
              </a:rPr>
              <a:t>Ensuring ethical business </a:t>
            </a:r>
            <a:r>
              <a:rPr lang="en-US" sz="3600" dirty="0" smtClean="0">
                <a:latin typeface="Bahnschrift Condensed" panose="020B0502040204020203" pitchFamily="34" charset="0"/>
              </a:rPr>
              <a:t>practices</a:t>
            </a:r>
            <a:endParaRPr lang="en-US" sz="3600" dirty="0">
              <a:latin typeface="Bahnschrift Condensed" panose="020B0502040204020203" pitchFamily="34" charset="0"/>
            </a:endParaRPr>
          </a:p>
        </p:txBody>
      </p:sp>
    </p:spTree>
    <p:extLst>
      <p:ext uri="{BB962C8B-B14F-4D97-AF65-F5344CB8AC3E}">
        <p14:creationId xmlns:p14="http://schemas.microsoft.com/office/powerpoint/2010/main" val="2117695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EFC333-DF66-4191-BB24-0295598A3F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111B19-7283-4751-B1F8-E7CC95678A87}">
  <ds:schemaRefs>
    <ds:schemaRef ds:uri="http://purl.org/dc/dcmitype/"/>
    <ds:schemaRef ds:uri="http://schemas.microsoft.com/office/infopath/2007/PartnerControls"/>
    <ds:schemaRef ds:uri="16c05727-aa75-4e4a-9b5f-8a80a1165891"/>
    <ds:schemaRef ds:uri="http://schemas.microsoft.com/office/2006/documentManagement/types"/>
    <ds:schemaRef ds:uri="http://purl.org/dc/terms/"/>
    <ds:schemaRef ds:uri="http://www.w3.org/XML/1998/namespace"/>
    <ds:schemaRef ds:uri="http://purl.org/dc/elements/1.1/"/>
    <ds:schemaRef ds:uri="http://schemas.microsoft.com/office/2006/metadata/properties"/>
    <ds:schemaRef ds:uri="http://schemas.openxmlformats.org/package/2006/metadata/core-properties"/>
    <ds:schemaRef ds:uri="71af3243-3dd4-4a8d-8c0d-dd76da1f02a5"/>
  </ds:schemaRefs>
</ds:datastoreItem>
</file>

<file path=customXml/itemProps3.xml><?xml version="1.0" encoding="utf-8"?>
<ds:datastoreItem xmlns:ds="http://schemas.openxmlformats.org/officeDocument/2006/customXml" ds:itemID="{67B38E9C-53F4-45B7-BB77-8539BB704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1303</TotalTime>
  <Words>2584</Words>
  <Application>Microsoft Office PowerPoint</Application>
  <PresentationFormat>Widescreen</PresentationFormat>
  <Paragraphs>331</Paragraphs>
  <Slides>52</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Arial</vt:lpstr>
      <vt:lpstr>Bahnschrift Condensed</vt:lpstr>
      <vt:lpstr>Bodoni MT</vt:lpstr>
      <vt:lpstr>Book Antiqua</vt:lpstr>
      <vt:lpstr>Calibri</vt:lpstr>
      <vt:lpstr>Calibri Light</vt:lpstr>
      <vt:lpstr>Carlito</vt:lpstr>
      <vt:lpstr>Corbel</vt:lpstr>
      <vt:lpstr>Gloucester MT Extra Condensed</vt:lpstr>
      <vt:lpstr>Google Sans</vt:lpstr>
      <vt:lpstr>Roboto</vt:lpstr>
      <vt:lpstr>Times New Roman</vt:lpstr>
      <vt:lpstr>Wingdings</vt:lpstr>
      <vt:lpstr>Office Theme</vt:lpstr>
      <vt:lpstr>PowerPoint Presentation</vt:lpstr>
      <vt:lpstr>What is ESG?</vt:lpstr>
      <vt:lpstr>Sustainability vs ESG</vt:lpstr>
      <vt:lpstr>Three categories of ESG</vt:lpstr>
      <vt:lpstr>Introduction</vt:lpstr>
      <vt:lpstr>Benefits of ESG improvements:</vt:lpstr>
      <vt:lpstr>Objectives</vt:lpstr>
      <vt:lpstr>SCOPE AND CONCERNS OF ESG</vt:lpstr>
      <vt:lpstr>PowerPoint Presentation</vt:lpstr>
      <vt:lpstr>Key ESG Legislative Requirements</vt:lpstr>
      <vt:lpstr>Key ESG Legislative Requirements</vt:lpstr>
      <vt:lpstr>History of ESG in India</vt:lpstr>
      <vt:lpstr>Global ESG Scores-2023</vt:lpstr>
      <vt:lpstr>Statewide ESG Scores 2023</vt:lpstr>
      <vt:lpstr> Top Engineering &amp; Construction  Indian Companies ESG Scores 2023 </vt:lpstr>
      <vt:lpstr>PowerPoint Presentation</vt:lpstr>
      <vt:lpstr>Environmental Aspects in ESG</vt:lpstr>
      <vt:lpstr>Reduce greenhouse gas (GHG) emissions </vt:lpstr>
      <vt:lpstr>GHG Emission Control</vt:lpstr>
      <vt:lpstr>Life Cycle Assessment (LCA)</vt:lpstr>
      <vt:lpstr>Social Factors in ESG</vt:lpstr>
      <vt:lpstr>The Role of Social Factors in ESG Strategy</vt:lpstr>
      <vt:lpstr>Quantifying Social Data</vt:lpstr>
      <vt:lpstr>Growing importance of social factors reflected in ESG investing? </vt:lpstr>
      <vt:lpstr>Governance Factors in ESG</vt:lpstr>
      <vt:lpstr>Importance of Governance</vt:lpstr>
      <vt:lpstr>Risks of Poor Governance </vt:lpstr>
      <vt:lpstr>Stakeholder Model </vt:lpstr>
      <vt:lpstr>Shareholder Model </vt:lpstr>
      <vt:lpstr>Running the Company In An Ethical and Responsible Manner </vt:lpstr>
      <vt:lpstr>Reduced Risk</vt:lpstr>
      <vt:lpstr>More Profitable </vt:lpstr>
      <vt:lpstr>Long-Term Prospects </vt:lpstr>
      <vt:lpstr>Conclusion</vt:lpstr>
      <vt:lpstr>ESG Reporting In India</vt:lpstr>
      <vt:lpstr>PowerPoint Presentation</vt:lpstr>
      <vt:lpstr>Governing Principles of NGRBC</vt:lpstr>
      <vt:lpstr>17 SDG’S OF BRSR</vt:lpstr>
      <vt:lpstr>17 SDG’S SUB DIVISIONS </vt:lpstr>
      <vt:lpstr>PowerPoint Presentation</vt:lpstr>
      <vt:lpstr>PowerPoint Presentation</vt:lpstr>
      <vt:lpstr>PowerPoint Presentation</vt:lpstr>
      <vt:lpstr>Large Image</vt:lpstr>
      <vt:lpstr>BRSR Reporting Topics</vt:lpstr>
      <vt:lpstr>BRSR Reporting Topics</vt:lpstr>
      <vt:lpstr>Large Image</vt:lpstr>
      <vt:lpstr>Foot print score vs Risk</vt:lpstr>
      <vt:lpstr>Rating Providers in India</vt:lpstr>
      <vt:lpstr>Large Image</vt:lpstr>
      <vt:lpstr>Large Image</vt:lpstr>
      <vt:lpstr>Large Image</vt:lpstr>
      <vt:lpstr>PowerPoint Presentation</vt:lpstr>
    </vt:vector>
  </TitlesOfParts>
  <Company>L&amp;T CONSTRUCTION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EHS Business Proposal</dc:title>
  <dc:creator>Annamalai S</dc:creator>
  <cp:lastModifiedBy>annamalai.s</cp:lastModifiedBy>
  <cp:revision>45</cp:revision>
  <dcterms:created xsi:type="dcterms:W3CDTF">2022-07-06T10:16:29Z</dcterms:created>
  <dcterms:modified xsi:type="dcterms:W3CDTF">2025-11-24T09:15:45Z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